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7AAEE-3CE4-4802-A6D0-F519102ADE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CC71895-AC2B-4475-8E7C-03065AD13AD6}">
      <dgm:prSet phldrT="[Testo]"/>
      <dgm:spPr/>
      <dgm:t>
        <a:bodyPr/>
        <a:lstStyle/>
        <a:p>
          <a:r>
            <a:rPr lang="it-IT" dirty="0" smtClean="0">
              <a:latin typeface="Arial" charset="0"/>
            </a:rPr>
            <a:t>Criterio:</a:t>
          </a:r>
          <a:endParaRPr lang="it-IT" dirty="0"/>
        </a:p>
      </dgm:t>
    </dgm:pt>
    <dgm:pt modelId="{D8C0CB6E-B3D8-43C4-9DFB-AD12681808B2}" type="parTrans" cxnId="{4A034A0D-721C-4E9F-A073-101EDB9B942B}">
      <dgm:prSet/>
      <dgm:spPr/>
      <dgm:t>
        <a:bodyPr/>
        <a:lstStyle/>
        <a:p>
          <a:endParaRPr lang="it-IT"/>
        </a:p>
      </dgm:t>
    </dgm:pt>
    <dgm:pt modelId="{037A3E3B-7292-4AB7-BB4A-8AA0675F1980}" type="sibTrans" cxnId="{4A034A0D-721C-4E9F-A073-101EDB9B942B}">
      <dgm:prSet/>
      <dgm:spPr/>
      <dgm:t>
        <a:bodyPr/>
        <a:lstStyle/>
        <a:p>
          <a:endParaRPr lang="it-IT"/>
        </a:p>
      </dgm:t>
    </dgm:pt>
    <dgm:pt modelId="{A6F3CF60-3136-4EE1-AC33-5F8C97162E80}">
      <dgm:prSet/>
      <dgm:spPr/>
      <dgm:t>
        <a:bodyPr/>
        <a:lstStyle/>
        <a:p>
          <a:r>
            <a:rPr lang="it-IT" dirty="0" err="1" smtClean="0">
              <a:latin typeface="Arial" charset="0"/>
            </a:rPr>
            <a:t>Bio</a:t>
          </a:r>
          <a:r>
            <a:rPr lang="it-IT" dirty="0" smtClean="0">
              <a:latin typeface="Arial" charset="0"/>
            </a:rPr>
            <a:t>-demografico</a:t>
          </a:r>
        </a:p>
      </dgm:t>
    </dgm:pt>
    <dgm:pt modelId="{A0C58654-026F-4EAE-968D-87BC46B4714D}" type="parTrans" cxnId="{B8F65A68-B5CC-4986-BC6C-3C98C08D03FF}">
      <dgm:prSet/>
      <dgm:spPr/>
      <dgm:t>
        <a:bodyPr/>
        <a:lstStyle/>
        <a:p>
          <a:endParaRPr lang="it-IT"/>
        </a:p>
      </dgm:t>
    </dgm:pt>
    <dgm:pt modelId="{EA497330-A9D5-4C28-BA14-DC09C907AAB5}" type="sibTrans" cxnId="{B8F65A68-B5CC-4986-BC6C-3C98C08D03FF}">
      <dgm:prSet/>
      <dgm:spPr/>
      <dgm:t>
        <a:bodyPr/>
        <a:lstStyle/>
        <a:p>
          <a:endParaRPr lang="it-IT"/>
        </a:p>
      </dgm:t>
    </dgm:pt>
    <dgm:pt modelId="{783E385F-EAF7-4B6A-AEA1-6F8772CAED7B}">
      <dgm:prSet/>
      <dgm:spPr/>
      <dgm:t>
        <a:bodyPr/>
        <a:lstStyle/>
        <a:p>
          <a:r>
            <a:rPr lang="it-IT" dirty="0" smtClean="0">
              <a:latin typeface="Arial" charset="0"/>
            </a:rPr>
            <a:t>Socio-economico</a:t>
          </a:r>
        </a:p>
      </dgm:t>
    </dgm:pt>
    <dgm:pt modelId="{04B7EFFD-5AFE-4C1C-B913-17F078CF8CDB}" type="parTrans" cxnId="{91D0CBD7-8F9F-4625-B295-4B9449FB0988}">
      <dgm:prSet/>
      <dgm:spPr/>
      <dgm:t>
        <a:bodyPr/>
        <a:lstStyle/>
        <a:p>
          <a:endParaRPr lang="it-IT"/>
        </a:p>
      </dgm:t>
    </dgm:pt>
    <dgm:pt modelId="{05E03497-A485-42A3-937D-391CDD21E449}" type="sibTrans" cxnId="{91D0CBD7-8F9F-4625-B295-4B9449FB0988}">
      <dgm:prSet/>
      <dgm:spPr/>
      <dgm:t>
        <a:bodyPr/>
        <a:lstStyle/>
        <a:p>
          <a:endParaRPr lang="it-IT"/>
        </a:p>
      </dgm:t>
    </dgm:pt>
    <dgm:pt modelId="{A87C278C-906A-498D-8635-DE50629D171F}">
      <dgm:prSet/>
      <dgm:spPr/>
      <dgm:t>
        <a:bodyPr/>
        <a:lstStyle/>
        <a:p>
          <a:r>
            <a:rPr lang="it-IT" dirty="0" smtClean="0">
              <a:latin typeface="Arial" charset="0"/>
            </a:rPr>
            <a:t>Soggettivo</a:t>
          </a:r>
        </a:p>
      </dgm:t>
    </dgm:pt>
    <dgm:pt modelId="{7DD4CCC0-8B93-4BFF-B78E-ECBFFFEC32FE}" type="parTrans" cxnId="{BE25677A-FBC5-43E5-B97D-4B1D48C5C81C}">
      <dgm:prSet/>
      <dgm:spPr/>
      <dgm:t>
        <a:bodyPr/>
        <a:lstStyle/>
        <a:p>
          <a:endParaRPr lang="it-IT"/>
        </a:p>
      </dgm:t>
    </dgm:pt>
    <dgm:pt modelId="{CCCE8C9B-3E9E-4420-B30A-34818D62C667}" type="sibTrans" cxnId="{BE25677A-FBC5-43E5-B97D-4B1D48C5C81C}">
      <dgm:prSet/>
      <dgm:spPr/>
      <dgm:t>
        <a:bodyPr/>
        <a:lstStyle/>
        <a:p>
          <a:endParaRPr lang="it-IT"/>
        </a:p>
      </dgm:t>
    </dgm:pt>
    <dgm:pt modelId="{8EFCE8B4-8A9D-485C-9EDA-9F9D3B48407D}">
      <dgm:prSet phldrT="[Testo]"/>
      <dgm:spPr/>
      <dgm:t>
        <a:bodyPr/>
        <a:lstStyle/>
        <a:p>
          <a:r>
            <a:rPr lang="it-IT" dirty="0" smtClean="0">
              <a:latin typeface="Arial" charset="0"/>
            </a:rPr>
            <a:t>Biofisico</a:t>
          </a:r>
          <a:endParaRPr lang="it-IT" dirty="0"/>
        </a:p>
      </dgm:t>
    </dgm:pt>
    <dgm:pt modelId="{49A34EEE-8A5E-496C-8ACA-2CAE087C55D4}" type="parTrans" cxnId="{B920B23E-06E8-4741-BEE7-B58EB7531B4A}">
      <dgm:prSet/>
      <dgm:spPr/>
      <dgm:t>
        <a:bodyPr/>
        <a:lstStyle/>
        <a:p>
          <a:endParaRPr lang="it-IT"/>
        </a:p>
      </dgm:t>
    </dgm:pt>
    <dgm:pt modelId="{EA19821A-B059-431E-8BD5-921BFD60A06F}" type="sibTrans" cxnId="{B920B23E-06E8-4741-BEE7-B58EB7531B4A}">
      <dgm:prSet/>
      <dgm:spPr/>
      <dgm:t>
        <a:bodyPr/>
        <a:lstStyle/>
        <a:p>
          <a:endParaRPr lang="it-IT"/>
        </a:p>
      </dgm:t>
    </dgm:pt>
    <dgm:pt modelId="{4DCEAE11-CAD7-4B1F-A51F-C2C629C1191C}" type="pres">
      <dgm:prSet presAssocID="{E0C7AAEE-3CE4-4802-A6D0-F519102ADE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E3E4A82-8FD5-45C8-87D5-AF712CE7A458}" type="pres">
      <dgm:prSet presAssocID="{FCC71895-AC2B-4475-8E7C-03065AD13AD6}" presName="parentText" presStyleLbl="node1" presStyleIdx="0" presStyleCnt="1" custScaleY="5276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8025E7-FD63-4F41-9319-0A28C2D6C076}" type="pres">
      <dgm:prSet presAssocID="{FCC71895-AC2B-4475-8E7C-03065AD13AD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8F65A68-B5CC-4986-BC6C-3C98C08D03FF}" srcId="{FCC71895-AC2B-4475-8E7C-03065AD13AD6}" destId="{A6F3CF60-3136-4EE1-AC33-5F8C97162E80}" srcOrd="1" destOrd="0" parTransId="{A0C58654-026F-4EAE-968D-87BC46B4714D}" sibTransId="{EA497330-A9D5-4C28-BA14-DC09C907AAB5}"/>
    <dgm:cxn modelId="{EE13C08C-526E-4C5C-9B2B-67B653BCE463}" type="presOf" srcId="{A87C278C-906A-498D-8635-DE50629D171F}" destId="{6C8025E7-FD63-4F41-9319-0A28C2D6C076}" srcOrd="0" destOrd="3" presId="urn:microsoft.com/office/officeart/2005/8/layout/vList2"/>
    <dgm:cxn modelId="{C9EBD2B6-0D8C-4F8D-B307-A04FCB4EF1DE}" type="presOf" srcId="{8EFCE8B4-8A9D-485C-9EDA-9F9D3B48407D}" destId="{6C8025E7-FD63-4F41-9319-0A28C2D6C076}" srcOrd="0" destOrd="0" presId="urn:microsoft.com/office/officeart/2005/8/layout/vList2"/>
    <dgm:cxn modelId="{4A034A0D-721C-4E9F-A073-101EDB9B942B}" srcId="{E0C7AAEE-3CE4-4802-A6D0-F519102ADE6E}" destId="{FCC71895-AC2B-4475-8E7C-03065AD13AD6}" srcOrd="0" destOrd="0" parTransId="{D8C0CB6E-B3D8-43C4-9DFB-AD12681808B2}" sibTransId="{037A3E3B-7292-4AB7-BB4A-8AA0675F1980}"/>
    <dgm:cxn modelId="{3A237479-5FC8-4899-AB5C-D5C484385F5A}" type="presOf" srcId="{A6F3CF60-3136-4EE1-AC33-5F8C97162E80}" destId="{6C8025E7-FD63-4F41-9319-0A28C2D6C076}" srcOrd="0" destOrd="1" presId="urn:microsoft.com/office/officeart/2005/8/layout/vList2"/>
    <dgm:cxn modelId="{BE25677A-FBC5-43E5-B97D-4B1D48C5C81C}" srcId="{FCC71895-AC2B-4475-8E7C-03065AD13AD6}" destId="{A87C278C-906A-498D-8635-DE50629D171F}" srcOrd="3" destOrd="0" parTransId="{7DD4CCC0-8B93-4BFF-B78E-ECBFFFEC32FE}" sibTransId="{CCCE8C9B-3E9E-4420-B30A-34818D62C667}"/>
    <dgm:cxn modelId="{B920B23E-06E8-4741-BEE7-B58EB7531B4A}" srcId="{FCC71895-AC2B-4475-8E7C-03065AD13AD6}" destId="{8EFCE8B4-8A9D-485C-9EDA-9F9D3B48407D}" srcOrd="0" destOrd="0" parTransId="{49A34EEE-8A5E-496C-8ACA-2CAE087C55D4}" sibTransId="{EA19821A-B059-431E-8BD5-921BFD60A06F}"/>
    <dgm:cxn modelId="{91D0CBD7-8F9F-4625-B295-4B9449FB0988}" srcId="{FCC71895-AC2B-4475-8E7C-03065AD13AD6}" destId="{783E385F-EAF7-4B6A-AEA1-6F8772CAED7B}" srcOrd="2" destOrd="0" parTransId="{04B7EFFD-5AFE-4C1C-B913-17F078CF8CDB}" sibTransId="{05E03497-A485-42A3-937D-391CDD21E449}"/>
    <dgm:cxn modelId="{D82B8ADB-7372-4B4C-93E8-A5E62626E3CF}" type="presOf" srcId="{FCC71895-AC2B-4475-8E7C-03065AD13AD6}" destId="{AE3E4A82-8FD5-45C8-87D5-AF712CE7A458}" srcOrd="0" destOrd="0" presId="urn:microsoft.com/office/officeart/2005/8/layout/vList2"/>
    <dgm:cxn modelId="{EE10F07B-45C2-49A4-B7F8-77D897E47BF1}" type="presOf" srcId="{783E385F-EAF7-4B6A-AEA1-6F8772CAED7B}" destId="{6C8025E7-FD63-4F41-9319-0A28C2D6C076}" srcOrd="0" destOrd="2" presId="urn:microsoft.com/office/officeart/2005/8/layout/vList2"/>
    <dgm:cxn modelId="{A950DB21-1B06-462D-9B1C-16602DBC4BDB}" type="presOf" srcId="{E0C7AAEE-3CE4-4802-A6D0-F519102ADE6E}" destId="{4DCEAE11-CAD7-4B1F-A51F-C2C629C1191C}" srcOrd="0" destOrd="0" presId="urn:microsoft.com/office/officeart/2005/8/layout/vList2"/>
    <dgm:cxn modelId="{5ECEBB9F-9C0C-4CA8-9F4F-73BB398B7483}" type="presParOf" srcId="{4DCEAE11-CAD7-4B1F-A51F-C2C629C1191C}" destId="{AE3E4A82-8FD5-45C8-87D5-AF712CE7A458}" srcOrd="0" destOrd="0" presId="urn:microsoft.com/office/officeart/2005/8/layout/vList2"/>
    <dgm:cxn modelId="{132E1BDC-2372-4270-AC16-5B51AC326B0A}" type="presParOf" srcId="{4DCEAE11-CAD7-4B1F-A51F-C2C629C1191C}" destId="{6C8025E7-FD63-4F41-9319-0A28C2D6C07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A47902F-1654-46CE-AEBE-7BEFC604E5A3}" type="doc">
      <dgm:prSet loTypeId="urn:microsoft.com/office/officeart/2005/8/layout/process4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22656E64-9458-461E-8B93-0323D460EE15}">
      <dgm:prSet phldrT="[Testo]" custT="1"/>
      <dgm:spPr/>
      <dgm:t>
        <a:bodyPr/>
        <a:lstStyle/>
        <a:p>
          <a:r>
            <a:rPr lang="it-IT" sz="2400" b="1" dirty="0" smtClean="0"/>
            <a:t>Il rispetto delle singole identità </a:t>
          </a:r>
          <a:endParaRPr lang="it-IT" sz="2400" b="1" dirty="0"/>
        </a:p>
      </dgm:t>
    </dgm:pt>
    <dgm:pt modelId="{46860BA7-A139-451F-81EF-2103F0DD0A4A}" type="parTrans" cxnId="{D63D2DEF-A7AE-48E5-A51D-51CA7F3BC541}">
      <dgm:prSet/>
      <dgm:spPr/>
      <dgm:t>
        <a:bodyPr/>
        <a:lstStyle/>
        <a:p>
          <a:endParaRPr lang="it-IT" sz="2400" b="1"/>
        </a:p>
      </dgm:t>
    </dgm:pt>
    <dgm:pt modelId="{7201507F-1BF3-4BAE-BFB1-C15F5A8FB998}" type="sibTrans" cxnId="{D63D2DEF-A7AE-48E5-A51D-51CA7F3BC541}">
      <dgm:prSet/>
      <dgm:spPr/>
      <dgm:t>
        <a:bodyPr/>
        <a:lstStyle/>
        <a:p>
          <a:endParaRPr lang="it-IT" sz="2400" b="1"/>
        </a:p>
      </dgm:t>
    </dgm:pt>
    <dgm:pt modelId="{365845BC-B328-4FDA-8525-981BF1FF728D}">
      <dgm:prSet phldrT="[Testo]" custT="1"/>
      <dgm:spPr/>
      <dgm:t>
        <a:bodyPr/>
        <a:lstStyle/>
        <a:p>
          <a:r>
            <a:rPr lang="it-IT" sz="2400" b="1" dirty="0" smtClean="0"/>
            <a:t>Identità:</a:t>
          </a:r>
          <a:endParaRPr lang="it-IT" sz="2400" b="1" dirty="0"/>
        </a:p>
      </dgm:t>
    </dgm:pt>
    <dgm:pt modelId="{FFB287EB-B740-46AA-AC8C-77B5B17E85FD}" type="parTrans" cxnId="{66CC49C4-D56E-4395-9D96-072408DA50AE}">
      <dgm:prSet/>
      <dgm:spPr/>
      <dgm:t>
        <a:bodyPr/>
        <a:lstStyle/>
        <a:p>
          <a:endParaRPr lang="it-IT" sz="2400" b="1"/>
        </a:p>
      </dgm:t>
    </dgm:pt>
    <dgm:pt modelId="{4C309C8D-CD29-40F8-8C62-86E0F077F9C6}" type="sibTrans" cxnId="{66CC49C4-D56E-4395-9D96-072408DA50AE}">
      <dgm:prSet/>
      <dgm:spPr/>
      <dgm:t>
        <a:bodyPr/>
        <a:lstStyle/>
        <a:p>
          <a:endParaRPr lang="it-IT" sz="2400" b="1"/>
        </a:p>
      </dgm:t>
    </dgm:pt>
    <dgm:pt modelId="{6E7B1DB4-1604-4244-BBE3-B149044F40DC}">
      <dgm:prSet phldrT="[Testo]" custT="1"/>
      <dgm:spPr/>
      <dgm:t>
        <a:bodyPr/>
        <a:lstStyle/>
        <a:p>
          <a:r>
            <a:rPr lang="it-IT" sz="2400" b="1" dirty="0" smtClean="0"/>
            <a:t>Identità Laica</a:t>
          </a:r>
          <a:endParaRPr lang="it-IT" sz="2400" b="1" dirty="0"/>
        </a:p>
      </dgm:t>
    </dgm:pt>
    <dgm:pt modelId="{7F1FE5E5-E5A9-40D3-82F6-24F983537468}" type="parTrans" cxnId="{9B829CA0-AC0F-4510-AD1B-07E83E6FC8EC}">
      <dgm:prSet/>
      <dgm:spPr/>
      <dgm:t>
        <a:bodyPr/>
        <a:lstStyle/>
        <a:p>
          <a:endParaRPr lang="it-IT" sz="2400" b="1"/>
        </a:p>
      </dgm:t>
    </dgm:pt>
    <dgm:pt modelId="{F94CAFDF-8FCB-4811-9D9D-045C0AC6F823}" type="sibTrans" cxnId="{9B829CA0-AC0F-4510-AD1B-07E83E6FC8EC}">
      <dgm:prSet/>
      <dgm:spPr/>
      <dgm:t>
        <a:bodyPr/>
        <a:lstStyle/>
        <a:p>
          <a:endParaRPr lang="it-IT" sz="2400" b="1"/>
        </a:p>
      </dgm:t>
    </dgm:pt>
    <dgm:pt modelId="{3D6766B4-9353-47EF-A80B-DE92B1C38EE3}">
      <dgm:prSet phldrT="[Testo]" custT="1"/>
      <dgm:spPr/>
      <dgm:t>
        <a:bodyPr/>
        <a:lstStyle/>
        <a:p>
          <a:r>
            <a:rPr lang="it-IT" sz="2400" b="1" dirty="0" smtClean="0"/>
            <a:t>Confessionale                         </a:t>
          </a:r>
          <a:endParaRPr lang="it-IT" sz="2400" b="1" dirty="0"/>
        </a:p>
      </dgm:t>
    </dgm:pt>
    <dgm:pt modelId="{C08F363E-9848-4AE4-9160-C4A02BF83DE7}" type="parTrans" cxnId="{777642D5-ECDD-4141-AE1B-1665A9ED62EB}">
      <dgm:prSet/>
      <dgm:spPr/>
      <dgm:t>
        <a:bodyPr/>
        <a:lstStyle/>
        <a:p>
          <a:endParaRPr lang="it-IT" sz="2400" b="1"/>
        </a:p>
      </dgm:t>
    </dgm:pt>
    <dgm:pt modelId="{677D1516-1567-40BB-B334-4D2BF9C45075}" type="sibTrans" cxnId="{777642D5-ECDD-4141-AE1B-1665A9ED62EB}">
      <dgm:prSet/>
      <dgm:spPr/>
      <dgm:t>
        <a:bodyPr/>
        <a:lstStyle/>
        <a:p>
          <a:endParaRPr lang="it-IT" sz="2400" b="1"/>
        </a:p>
      </dgm:t>
    </dgm:pt>
    <dgm:pt modelId="{B292BB0B-1581-4FC8-BC4C-04EE34571F21}" type="pres">
      <dgm:prSet presAssocID="{0A47902F-1654-46CE-AEBE-7BEFC604E5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AD0EED1-5407-4829-ADFD-40974AC0ABDC}" type="pres">
      <dgm:prSet presAssocID="{365845BC-B328-4FDA-8525-981BF1FF728D}" presName="boxAndChildren" presStyleCnt="0"/>
      <dgm:spPr/>
    </dgm:pt>
    <dgm:pt modelId="{DF0015F9-EFFA-4BA4-98CE-2079E7A9C619}" type="pres">
      <dgm:prSet presAssocID="{365845BC-B328-4FDA-8525-981BF1FF728D}" presName="parentTextBox" presStyleLbl="node1" presStyleIdx="0" presStyleCnt="2"/>
      <dgm:spPr/>
      <dgm:t>
        <a:bodyPr/>
        <a:lstStyle/>
        <a:p>
          <a:endParaRPr lang="it-IT"/>
        </a:p>
      </dgm:t>
    </dgm:pt>
    <dgm:pt modelId="{71D5C5B3-556D-45A3-8564-C2546C104108}" type="pres">
      <dgm:prSet presAssocID="{365845BC-B328-4FDA-8525-981BF1FF728D}" presName="entireBox" presStyleLbl="node1" presStyleIdx="0" presStyleCnt="2"/>
      <dgm:spPr/>
      <dgm:t>
        <a:bodyPr/>
        <a:lstStyle/>
        <a:p>
          <a:endParaRPr lang="it-IT"/>
        </a:p>
      </dgm:t>
    </dgm:pt>
    <dgm:pt modelId="{3220D4B2-9B87-4E7C-A0FE-EC6A200F0CFD}" type="pres">
      <dgm:prSet presAssocID="{365845BC-B328-4FDA-8525-981BF1FF728D}" presName="descendantBox" presStyleCnt="0"/>
      <dgm:spPr/>
    </dgm:pt>
    <dgm:pt modelId="{B41FB580-C50E-47F4-A372-D571B1ADE9E1}" type="pres">
      <dgm:prSet presAssocID="{3D6766B4-9353-47EF-A80B-DE92B1C38EE3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CA4E9BF-08D0-4975-BA2D-9B3ED88C2375}" type="pres">
      <dgm:prSet presAssocID="{6E7B1DB4-1604-4244-BBE3-B149044F40DC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A9A1964-A3F0-41AB-BD9D-CC791B45B55A}" type="pres">
      <dgm:prSet presAssocID="{7201507F-1BF3-4BAE-BFB1-C15F5A8FB998}" presName="sp" presStyleCnt="0"/>
      <dgm:spPr/>
    </dgm:pt>
    <dgm:pt modelId="{EDDC07E0-AB39-40B3-B3AE-7061634C5803}" type="pres">
      <dgm:prSet presAssocID="{22656E64-9458-461E-8B93-0323D460EE15}" presName="arrowAndChildren" presStyleCnt="0"/>
      <dgm:spPr/>
    </dgm:pt>
    <dgm:pt modelId="{26F01AB1-020B-4F7A-B606-7832A35E05D2}" type="pres">
      <dgm:prSet presAssocID="{22656E64-9458-461E-8B93-0323D460EE15}" presName="parentTextArrow" presStyleLbl="node1" presStyleIdx="1" presStyleCnt="2"/>
      <dgm:spPr/>
      <dgm:t>
        <a:bodyPr/>
        <a:lstStyle/>
        <a:p>
          <a:endParaRPr lang="it-IT"/>
        </a:p>
      </dgm:t>
    </dgm:pt>
  </dgm:ptLst>
  <dgm:cxnLst>
    <dgm:cxn modelId="{66CC49C4-D56E-4395-9D96-072408DA50AE}" srcId="{0A47902F-1654-46CE-AEBE-7BEFC604E5A3}" destId="{365845BC-B328-4FDA-8525-981BF1FF728D}" srcOrd="1" destOrd="0" parTransId="{FFB287EB-B740-46AA-AC8C-77B5B17E85FD}" sibTransId="{4C309C8D-CD29-40F8-8C62-86E0F077F9C6}"/>
    <dgm:cxn modelId="{1E6C0EBD-8FF2-4C33-A0CB-487F293DED44}" type="presOf" srcId="{6E7B1DB4-1604-4244-BBE3-B149044F40DC}" destId="{7CA4E9BF-08D0-4975-BA2D-9B3ED88C2375}" srcOrd="0" destOrd="0" presId="urn:microsoft.com/office/officeart/2005/8/layout/process4"/>
    <dgm:cxn modelId="{D63D2DEF-A7AE-48E5-A51D-51CA7F3BC541}" srcId="{0A47902F-1654-46CE-AEBE-7BEFC604E5A3}" destId="{22656E64-9458-461E-8B93-0323D460EE15}" srcOrd="0" destOrd="0" parTransId="{46860BA7-A139-451F-81EF-2103F0DD0A4A}" sibTransId="{7201507F-1BF3-4BAE-BFB1-C15F5A8FB998}"/>
    <dgm:cxn modelId="{58FBA45E-00C1-4061-9EE5-DFA3AFF00183}" type="presOf" srcId="{22656E64-9458-461E-8B93-0323D460EE15}" destId="{26F01AB1-020B-4F7A-B606-7832A35E05D2}" srcOrd="0" destOrd="0" presId="urn:microsoft.com/office/officeart/2005/8/layout/process4"/>
    <dgm:cxn modelId="{09C83C6D-190E-4EC2-9A85-2B04CF95942C}" type="presOf" srcId="{0A47902F-1654-46CE-AEBE-7BEFC604E5A3}" destId="{B292BB0B-1581-4FC8-BC4C-04EE34571F21}" srcOrd="0" destOrd="0" presId="urn:microsoft.com/office/officeart/2005/8/layout/process4"/>
    <dgm:cxn modelId="{9B829CA0-AC0F-4510-AD1B-07E83E6FC8EC}" srcId="{365845BC-B328-4FDA-8525-981BF1FF728D}" destId="{6E7B1DB4-1604-4244-BBE3-B149044F40DC}" srcOrd="1" destOrd="0" parTransId="{7F1FE5E5-E5A9-40D3-82F6-24F983537468}" sibTransId="{F94CAFDF-8FCB-4811-9D9D-045C0AC6F823}"/>
    <dgm:cxn modelId="{777642D5-ECDD-4141-AE1B-1665A9ED62EB}" srcId="{365845BC-B328-4FDA-8525-981BF1FF728D}" destId="{3D6766B4-9353-47EF-A80B-DE92B1C38EE3}" srcOrd="0" destOrd="0" parTransId="{C08F363E-9848-4AE4-9160-C4A02BF83DE7}" sibTransId="{677D1516-1567-40BB-B334-4D2BF9C45075}"/>
    <dgm:cxn modelId="{52C6CD87-822C-4E50-B612-92F698EFACB0}" type="presOf" srcId="{365845BC-B328-4FDA-8525-981BF1FF728D}" destId="{71D5C5B3-556D-45A3-8564-C2546C104108}" srcOrd="1" destOrd="0" presId="urn:microsoft.com/office/officeart/2005/8/layout/process4"/>
    <dgm:cxn modelId="{63A232EB-758D-4D1E-B497-829A75C6053B}" type="presOf" srcId="{365845BC-B328-4FDA-8525-981BF1FF728D}" destId="{DF0015F9-EFFA-4BA4-98CE-2079E7A9C619}" srcOrd="0" destOrd="0" presId="urn:microsoft.com/office/officeart/2005/8/layout/process4"/>
    <dgm:cxn modelId="{1C99C7AD-9FBF-4ECD-A049-393D89F8000E}" type="presOf" srcId="{3D6766B4-9353-47EF-A80B-DE92B1C38EE3}" destId="{B41FB580-C50E-47F4-A372-D571B1ADE9E1}" srcOrd="0" destOrd="0" presId="urn:microsoft.com/office/officeart/2005/8/layout/process4"/>
    <dgm:cxn modelId="{2CCE2196-B3D1-4145-B54F-9D7087CB0A60}" type="presParOf" srcId="{B292BB0B-1581-4FC8-BC4C-04EE34571F21}" destId="{8AD0EED1-5407-4829-ADFD-40974AC0ABDC}" srcOrd="0" destOrd="0" presId="urn:microsoft.com/office/officeart/2005/8/layout/process4"/>
    <dgm:cxn modelId="{D1153C37-372C-445A-A60C-620625977F51}" type="presParOf" srcId="{8AD0EED1-5407-4829-ADFD-40974AC0ABDC}" destId="{DF0015F9-EFFA-4BA4-98CE-2079E7A9C619}" srcOrd="0" destOrd="0" presId="urn:microsoft.com/office/officeart/2005/8/layout/process4"/>
    <dgm:cxn modelId="{7AB5D51D-52D7-4789-B546-47410667B00D}" type="presParOf" srcId="{8AD0EED1-5407-4829-ADFD-40974AC0ABDC}" destId="{71D5C5B3-556D-45A3-8564-C2546C104108}" srcOrd="1" destOrd="0" presId="urn:microsoft.com/office/officeart/2005/8/layout/process4"/>
    <dgm:cxn modelId="{05988BF8-7C66-4A98-B3D6-EF1540002F04}" type="presParOf" srcId="{8AD0EED1-5407-4829-ADFD-40974AC0ABDC}" destId="{3220D4B2-9B87-4E7C-A0FE-EC6A200F0CFD}" srcOrd="2" destOrd="0" presId="urn:microsoft.com/office/officeart/2005/8/layout/process4"/>
    <dgm:cxn modelId="{FDD4A3D7-AD58-4D85-A722-2B208DE06B9E}" type="presParOf" srcId="{3220D4B2-9B87-4E7C-A0FE-EC6A200F0CFD}" destId="{B41FB580-C50E-47F4-A372-D571B1ADE9E1}" srcOrd="0" destOrd="0" presId="urn:microsoft.com/office/officeart/2005/8/layout/process4"/>
    <dgm:cxn modelId="{67376EF1-8AEA-4DF5-8E31-8CFEB35FA3A9}" type="presParOf" srcId="{3220D4B2-9B87-4E7C-A0FE-EC6A200F0CFD}" destId="{7CA4E9BF-08D0-4975-BA2D-9B3ED88C2375}" srcOrd="1" destOrd="0" presId="urn:microsoft.com/office/officeart/2005/8/layout/process4"/>
    <dgm:cxn modelId="{08B1D5B0-22B7-4492-AEDD-220C26FB7A16}" type="presParOf" srcId="{B292BB0B-1581-4FC8-BC4C-04EE34571F21}" destId="{0A9A1964-A3F0-41AB-BD9D-CC791B45B55A}" srcOrd="1" destOrd="0" presId="urn:microsoft.com/office/officeart/2005/8/layout/process4"/>
    <dgm:cxn modelId="{8ADE162F-B4F2-42D5-A1FF-E2CB7F95F220}" type="presParOf" srcId="{B292BB0B-1581-4FC8-BC4C-04EE34571F21}" destId="{EDDC07E0-AB39-40B3-B3AE-7061634C5803}" srcOrd="2" destOrd="0" presId="urn:microsoft.com/office/officeart/2005/8/layout/process4"/>
    <dgm:cxn modelId="{285DB396-2E4D-431C-B3B8-7FE5AB0464B4}" type="presParOf" srcId="{EDDC07E0-AB39-40B3-B3AE-7061634C5803}" destId="{26F01AB1-020B-4F7A-B606-7832A35E05D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A47902F-1654-46CE-AEBE-7BEFC604E5A3}" type="doc">
      <dgm:prSet loTypeId="urn:microsoft.com/office/officeart/2005/8/layout/process4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E50B4002-6628-4782-90A4-011529EB9BA8}">
      <dgm:prSet phldrT="[Testo]" custT="1"/>
      <dgm:spPr/>
      <dgm:t>
        <a:bodyPr/>
        <a:lstStyle/>
        <a:p>
          <a:r>
            <a:rPr lang="it-IT" sz="2400" b="1" u="none" dirty="0" smtClean="0"/>
            <a:t>Parrocchie</a:t>
          </a:r>
          <a:endParaRPr lang="it-IT" sz="2400" b="1" u="none" dirty="0"/>
        </a:p>
      </dgm:t>
    </dgm:pt>
    <dgm:pt modelId="{B96B294D-CBC9-47F6-9CBA-BB3F3B61DF42}" type="parTrans" cxnId="{CE303478-8C0A-4623-988B-37ED02B04192}">
      <dgm:prSet/>
      <dgm:spPr/>
      <dgm:t>
        <a:bodyPr/>
        <a:lstStyle/>
        <a:p>
          <a:endParaRPr lang="it-IT" sz="2400" b="1" u="none"/>
        </a:p>
      </dgm:t>
    </dgm:pt>
    <dgm:pt modelId="{89F4DA7A-AE3F-480C-82FB-97E1E7C73063}" type="sibTrans" cxnId="{CE303478-8C0A-4623-988B-37ED02B04192}">
      <dgm:prSet/>
      <dgm:spPr/>
      <dgm:t>
        <a:bodyPr/>
        <a:lstStyle/>
        <a:p>
          <a:endParaRPr lang="it-IT" sz="2400" b="1" u="none"/>
        </a:p>
      </dgm:t>
    </dgm:pt>
    <dgm:pt modelId="{BF6807D8-F10E-4835-8F7B-234162227199}">
      <dgm:prSet phldrT="[Testo]" custT="1"/>
      <dgm:spPr/>
      <dgm:t>
        <a:bodyPr/>
        <a:lstStyle/>
        <a:p>
          <a:r>
            <a:rPr lang="it-IT" sz="2400" b="1" u="none" dirty="0" smtClean="0"/>
            <a:t>Una Proposta Educativa per tutti</a:t>
          </a:r>
        </a:p>
      </dgm:t>
    </dgm:pt>
    <dgm:pt modelId="{EEFE0540-2EBC-4CAC-9510-04FA27B7B487}" type="parTrans" cxnId="{C2ECDEF8-A079-41E2-84BF-279EEDDEE1CE}">
      <dgm:prSet/>
      <dgm:spPr/>
      <dgm:t>
        <a:bodyPr/>
        <a:lstStyle/>
        <a:p>
          <a:endParaRPr lang="it-IT"/>
        </a:p>
      </dgm:t>
    </dgm:pt>
    <dgm:pt modelId="{BBC527F4-C943-42DB-9322-1757195E9784}" type="sibTrans" cxnId="{C2ECDEF8-A079-41E2-84BF-279EEDDEE1CE}">
      <dgm:prSet/>
      <dgm:spPr/>
      <dgm:t>
        <a:bodyPr/>
        <a:lstStyle/>
        <a:p>
          <a:endParaRPr lang="it-IT"/>
        </a:p>
      </dgm:t>
    </dgm:pt>
    <dgm:pt modelId="{5675D00B-D874-48DE-B64D-91CA388720BC}" type="pres">
      <dgm:prSet presAssocID="{0A47902F-1654-46CE-AEBE-7BEFC604E5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1BB4763-56CD-4090-90A8-B558BCC3C256}" type="pres">
      <dgm:prSet presAssocID="{BF6807D8-F10E-4835-8F7B-234162227199}" presName="boxAndChildren" presStyleCnt="0"/>
      <dgm:spPr/>
    </dgm:pt>
    <dgm:pt modelId="{632F1C49-9FA4-4458-815A-CAC8EFA8E9C1}" type="pres">
      <dgm:prSet presAssocID="{BF6807D8-F10E-4835-8F7B-234162227199}" presName="parentTextBox" presStyleLbl="node1" presStyleIdx="0" presStyleCnt="2"/>
      <dgm:spPr/>
      <dgm:t>
        <a:bodyPr/>
        <a:lstStyle/>
        <a:p>
          <a:endParaRPr lang="it-IT"/>
        </a:p>
      </dgm:t>
    </dgm:pt>
    <dgm:pt modelId="{609BDE10-1B19-40F9-8BB8-188B5707F228}" type="pres">
      <dgm:prSet presAssocID="{89F4DA7A-AE3F-480C-82FB-97E1E7C73063}" presName="sp" presStyleCnt="0"/>
      <dgm:spPr/>
    </dgm:pt>
    <dgm:pt modelId="{616C8A7B-34AC-45CC-8853-0BD0D875E607}" type="pres">
      <dgm:prSet presAssocID="{E50B4002-6628-4782-90A4-011529EB9BA8}" presName="arrowAndChildren" presStyleCnt="0"/>
      <dgm:spPr/>
    </dgm:pt>
    <dgm:pt modelId="{E76E2B25-D430-49AA-BB88-9260D1E49933}" type="pres">
      <dgm:prSet presAssocID="{E50B4002-6628-4782-90A4-011529EB9BA8}" presName="parentTextArrow" presStyleLbl="node1" presStyleIdx="1" presStyleCnt="2"/>
      <dgm:spPr/>
      <dgm:t>
        <a:bodyPr/>
        <a:lstStyle/>
        <a:p>
          <a:endParaRPr lang="it-IT"/>
        </a:p>
      </dgm:t>
    </dgm:pt>
  </dgm:ptLst>
  <dgm:cxnLst>
    <dgm:cxn modelId="{CE303478-8C0A-4623-988B-37ED02B04192}" srcId="{0A47902F-1654-46CE-AEBE-7BEFC604E5A3}" destId="{E50B4002-6628-4782-90A4-011529EB9BA8}" srcOrd="0" destOrd="0" parTransId="{B96B294D-CBC9-47F6-9CBA-BB3F3B61DF42}" sibTransId="{89F4DA7A-AE3F-480C-82FB-97E1E7C73063}"/>
    <dgm:cxn modelId="{F9853772-74AA-4FC1-8215-2AC1ED1283F7}" type="presOf" srcId="{E50B4002-6628-4782-90A4-011529EB9BA8}" destId="{E76E2B25-D430-49AA-BB88-9260D1E49933}" srcOrd="0" destOrd="0" presId="urn:microsoft.com/office/officeart/2005/8/layout/process4"/>
    <dgm:cxn modelId="{C2ECDEF8-A079-41E2-84BF-279EEDDEE1CE}" srcId="{0A47902F-1654-46CE-AEBE-7BEFC604E5A3}" destId="{BF6807D8-F10E-4835-8F7B-234162227199}" srcOrd="1" destOrd="0" parTransId="{EEFE0540-2EBC-4CAC-9510-04FA27B7B487}" sibTransId="{BBC527F4-C943-42DB-9322-1757195E9784}"/>
    <dgm:cxn modelId="{9F4B3AEA-ECC3-460E-B2A5-16D53215D020}" type="presOf" srcId="{0A47902F-1654-46CE-AEBE-7BEFC604E5A3}" destId="{5675D00B-D874-48DE-B64D-91CA388720BC}" srcOrd="0" destOrd="0" presId="urn:microsoft.com/office/officeart/2005/8/layout/process4"/>
    <dgm:cxn modelId="{0E8BD462-84EA-4864-90EF-78C2DDD63FD7}" type="presOf" srcId="{BF6807D8-F10E-4835-8F7B-234162227199}" destId="{632F1C49-9FA4-4458-815A-CAC8EFA8E9C1}" srcOrd="0" destOrd="0" presId="urn:microsoft.com/office/officeart/2005/8/layout/process4"/>
    <dgm:cxn modelId="{594DE287-581C-48EE-85D0-949096F5C786}" type="presParOf" srcId="{5675D00B-D874-48DE-B64D-91CA388720BC}" destId="{51BB4763-56CD-4090-90A8-B558BCC3C256}" srcOrd="0" destOrd="0" presId="urn:microsoft.com/office/officeart/2005/8/layout/process4"/>
    <dgm:cxn modelId="{8117AFB1-F494-43E0-AAA6-A1627C34640B}" type="presParOf" srcId="{51BB4763-56CD-4090-90A8-B558BCC3C256}" destId="{632F1C49-9FA4-4458-815A-CAC8EFA8E9C1}" srcOrd="0" destOrd="0" presId="urn:microsoft.com/office/officeart/2005/8/layout/process4"/>
    <dgm:cxn modelId="{6D77B825-DC38-453F-AADD-04D996EB5D4E}" type="presParOf" srcId="{5675D00B-D874-48DE-B64D-91CA388720BC}" destId="{609BDE10-1B19-40F9-8BB8-188B5707F228}" srcOrd="1" destOrd="0" presId="urn:microsoft.com/office/officeart/2005/8/layout/process4"/>
    <dgm:cxn modelId="{F3721FCE-0FD1-48E0-BB74-DEBAB59389D2}" type="presParOf" srcId="{5675D00B-D874-48DE-B64D-91CA388720BC}" destId="{616C8A7B-34AC-45CC-8853-0BD0D875E607}" srcOrd="2" destOrd="0" presId="urn:microsoft.com/office/officeart/2005/8/layout/process4"/>
    <dgm:cxn modelId="{79FC5ED1-76DB-49B8-A490-DD1A04446EA5}" type="presParOf" srcId="{616C8A7B-34AC-45CC-8853-0BD0D875E607}" destId="{E76E2B25-D430-49AA-BB88-9260D1E499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A47902F-1654-46CE-AEBE-7BEFC604E5A3}" type="doc">
      <dgm:prSet loTypeId="urn:microsoft.com/office/officeart/2005/8/layout/process4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70C54743-CC94-40BA-8631-17EAB6F8EA01}">
      <dgm:prSet phldrT="[Testo]" custT="1"/>
      <dgm:spPr/>
      <dgm:t>
        <a:bodyPr/>
        <a:lstStyle/>
        <a:p>
          <a:r>
            <a:rPr lang="it-IT" sz="2400" b="1" u="none" dirty="0" smtClean="0"/>
            <a:t>Comune</a:t>
          </a:r>
        </a:p>
      </dgm:t>
    </dgm:pt>
    <dgm:pt modelId="{5B6C9C8D-B0F1-48D0-9B77-F3F4CFD0045F}" type="parTrans" cxnId="{4ED71E1E-1820-4ADA-AD93-7802B68061E2}">
      <dgm:prSet/>
      <dgm:spPr/>
      <dgm:t>
        <a:bodyPr/>
        <a:lstStyle/>
        <a:p>
          <a:endParaRPr lang="it-IT"/>
        </a:p>
      </dgm:t>
    </dgm:pt>
    <dgm:pt modelId="{A446B40F-18DF-4532-9796-5F33538DF266}" type="sibTrans" cxnId="{4ED71E1E-1820-4ADA-AD93-7802B68061E2}">
      <dgm:prSet/>
      <dgm:spPr/>
      <dgm:t>
        <a:bodyPr/>
        <a:lstStyle/>
        <a:p>
          <a:endParaRPr lang="it-IT"/>
        </a:p>
      </dgm:t>
    </dgm:pt>
    <dgm:pt modelId="{37C6FB99-5163-4816-B3A1-3A37A88F9F46}">
      <dgm:prSet phldrT="[Testo]" custT="1"/>
      <dgm:spPr/>
      <dgm:t>
        <a:bodyPr/>
        <a:lstStyle/>
        <a:p>
          <a:r>
            <a:rPr lang="it-IT" sz="2400" b="1" u="none" dirty="0" smtClean="0"/>
            <a:t>Non un mero risparmio economico</a:t>
          </a:r>
        </a:p>
      </dgm:t>
    </dgm:pt>
    <dgm:pt modelId="{183B1E25-5F64-45C2-8C30-BFFD7A2F6C2E}" type="parTrans" cxnId="{7EF47471-71F8-41B6-B26E-F12DC7C054DE}">
      <dgm:prSet/>
      <dgm:spPr/>
      <dgm:t>
        <a:bodyPr/>
        <a:lstStyle/>
        <a:p>
          <a:endParaRPr lang="it-IT"/>
        </a:p>
      </dgm:t>
    </dgm:pt>
    <dgm:pt modelId="{3925969A-7B27-485D-BC2C-564492E11429}" type="sibTrans" cxnId="{7EF47471-71F8-41B6-B26E-F12DC7C054DE}">
      <dgm:prSet/>
      <dgm:spPr/>
      <dgm:t>
        <a:bodyPr/>
        <a:lstStyle/>
        <a:p>
          <a:endParaRPr lang="it-IT"/>
        </a:p>
      </dgm:t>
    </dgm:pt>
    <dgm:pt modelId="{5675D00B-D874-48DE-B64D-91CA388720BC}" type="pres">
      <dgm:prSet presAssocID="{0A47902F-1654-46CE-AEBE-7BEFC604E5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6C04D1C-6A06-49AC-9099-6F7BA6A6E952}" type="pres">
      <dgm:prSet presAssocID="{37C6FB99-5163-4816-B3A1-3A37A88F9F46}" presName="boxAndChildren" presStyleCnt="0"/>
      <dgm:spPr/>
    </dgm:pt>
    <dgm:pt modelId="{C288ADD4-E640-43A0-91AB-AFF484F12B01}" type="pres">
      <dgm:prSet presAssocID="{37C6FB99-5163-4816-B3A1-3A37A88F9F46}" presName="parentTextBox" presStyleLbl="node1" presStyleIdx="0" presStyleCnt="2"/>
      <dgm:spPr/>
      <dgm:t>
        <a:bodyPr/>
        <a:lstStyle/>
        <a:p>
          <a:endParaRPr lang="it-IT"/>
        </a:p>
      </dgm:t>
    </dgm:pt>
    <dgm:pt modelId="{568658A7-B145-4CB5-969B-9660A5E3CDC1}" type="pres">
      <dgm:prSet presAssocID="{A446B40F-18DF-4532-9796-5F33538DF266}" presName="sp" presStyleCnt="0"/>
      <dgm:spPr/>
    </dgm:pt>
    <dgm:pt modelId="{14056192-F336-43B9-8DDC-86B8C69FE480}" type="pres">
      <dgm:prSet presAssocID="{70C54743-CC94-40BA-8631-17EAB6F8EA01}" presName="arrowAndChildren" presStyleCnt="0"/>
      <dgm:spPr/>
    </dgm:pt>
    <dgm:pt modelId="{67D45833-A0F4-450C-B460-478B05B7FCAB}" type="pres">
      <dgm:prSet presAssocID="{70C54743-CC94-40BA-8631-17EAB6F8EA01}" presName="parentTextArrow" presStyleLbl="node1" presStyleIdx="1" presStyleCnt="2"/>
      <dgm:spPr/>
      <dgm:t>
        <a:bodyPr/>
        <a:lstStyle/>
        <a:p>
          <a:endParaRPr lang="it-IT"/>
        </a:p>
      </dgm:t>
    </dgm:pt>
  </dgm:ptLst>
  <dgm:cxnLst>
    <dgm:cxn modelId="{4ED71E1E-1820-4ADA-AD93-7802B68061E2}" srcId="{0A47902F-1654-46CE-AEBE-7BEFC604E5A3}" destId="{70C54743-CC94-40BA-8631-17EAB6F8EA01}" srcOrd="0" destOrd="0" parTransId="{5B6C9C8D-B0F1-48D0-9B77-F3F4CFD0045F}" sibTransId="{A446B40F-18DF-4532-9796-5F33538DF266}"/>
    <dgm:cxn modelId="{F1CEDCB7-B145-4ACD-95D9-FBE3DEED98DD}" type="presOf" srcId="{37C6FB99-5163-4816-B3A1-3A37A88F9F46}" destId="{C288ADD4-E640-43A0-91AB-AFF484F12B01}" srcOrd="0" destOrd="0" presId="urn:microsoft.com/office/officeart/2005/8/layout/process4"/>
    <dgm:cxn modelId="{7EF47471-71F8-41B6-B26E-F12DC7C054DE}" srcId="{0A47902F-1654-46CE-AEBE-7BEFC604E5A3}" destId="{37C6FB99-5163-4816-B3A1-3A37A88F9F46}" srcOrd="1" destOrd="0" parTransId="{183B1E25-5F64-45C2-8C30-BFFD7A2F6C2E}" sibTransId="{3925969A-7B27-485D-BC2C-564492E11429}"/>
    <dgm:cxn modelId="{3350D70A-81BF-4C5D-A2C4-A551BA8728A2}" type="presOf" srcId="{70C54743-CC94-40BA-8631-17EAB6F8EA01}" destId="{67D45833-A0F4-450C-B460-478B05B7FCAB}" srcOrd="0" destOrd="0" presId="urn:microsoft.com/office/officeart/2005/8/layout/process4"/>
    <dgm:cxn modelId="{6C7388FB-D08A-401F-BBCD-2E2F17A9D935}" type="presOf" srcId="{0A47902F-1654-46CE-AEBE-7BEFC604E5A3}" destId="{5675D00B-D874-48DE-B64D-91CA388720BC}" srcOrd="0" destOrd="0" presId="urn:microsoft.com/office/officeart/2005/8/layout/process4"/>
    <dgm:cxn modelId="{9217E569-E141-4D77-B662-E70B388AF686}" type="presParOf" srcId="{5675D00B-D874-48DE-B64D-91CA388720BC}" destId="{56C04D1C-6A06-49AC-9099-6F7BA6A6E952}" srcOrd="0" destOrd="0" presId="urn:microsoft.com/office/officeart/2005/8/layout/process4"/>
    <dgm:cxn modelId="{748545F1-A288-423C-921F-664325E78EBB}" type="presParOf" srcId="{56C04D1C-6A06-49AC-9099-6F7BA6A6E952}" destId="{C288ADD4-E640-43A0-91AB-AFF484F12B01}" srcOrd="0" destOrd="0" presId="urn:microsoft.com/office/officeart/2005/8/layout/process4"/>
    <dgm:cxn modelId="{B924BE38-1728-4CF6-8CEA-2C03A3A18C29}" type="presParOf" srcId="{5675D00B-D874-48DE-B64D-91CA388720BC}" destId="{568658A7-B145-4CB5-969B-9660A5E3CDC1}" srcOrd="1" destOrd="0" presId="urn:microsoft.com/office/officeart/2005/8/layout/process4"/>
    <dgm:cxn modelId="{F8B2B2C9-C670-4B7E-BC1E-04B8DF1AD57A}" type="presParOf" srcId="{5675D00B-D874-48DE-B64D-91CA388720BC}" destId="{14056192-F336-43B9-8DDC-86B8C69FE480}" srcOrd="2" destOrd="0" presId="urn:microsoft.com/office/officeart/2005/8/layout/process4"/>
    <dgm:cxn modelId="{9D1289CA-A8E2-4B62-91EB-6151426F0052}" type="presParOf" srcId="{14056192-F336-43B9-8DDC-86B8C69FE480}" destId="{67D45833-A0F4-450C-B460-478B05B7FCA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C7AAEE-3CE4-4802-A6D0-F519102ADE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CC71895-AC2B-4475-8E7C-03065AD13AD6}">
      <dgm:prSet phldrT="[Testo]"/>
      <dgm:spPr/>
      <dgm:t>
        <a:bodyPr/>
        <a:lstStyle/>
        <a:p>
          <a:r>
            <a:rPr lang="it-IT" dirty="0" smtClean="0"/>
            <a:t>La </a:t>
          </a:r>
          <a:r>
            <a:rPr lang="it-IT" b="1" dirty="0" smtClean="0"/>
            <a:t>serietà</a:t>
          </a:r>
          <a:r>
            <a:rPr lang="it-IT" dirty="0" smtClean="0"/>
            <a:t> e </a:t>
          </a:r>
          <a:r>
            <a:rPr lang="it-IT" b="1" dirty="0" smtClean="0"/>
            <a:t>trasparenza</a:t>
          </a:r>
          <a:r>
            <a:rPr lang="it-IT" dirty="0" smtClean="0"/>
            <a:t> dell'offerta da parte di:</a:t>
          </a:r>
          <a:endParaRPr lang="it-IT" dirty="0"/>
        </a:p>
      </dgm:t>
    </dgm:pt>
    <dgm:pt modelId="{D8C0CB6E-B3D8-43C4-9DFB-AD12681808B2}" type="parTrans" cxnId="{4A034A0D-721C-4E9F-A073-101EDB9B942B}">
      <dgm:prSet/>
      <dgm:spPr/>
      <dgm:t>
        <a:bodyPr/>
        <a:lstStyle/>
        <a:p>
          <a:endParaRPr lang="it-IT"/>
        </a:p>
      </dgm:t>
    </dgm:pt>
    <dgm:pt modelId="{037A3E3B-7292-4AB7-BB4A-8AA0675F1980}" type="sibTrans" cxnId="{4A034A0D-721C-4E9F-A073-101EDB9B942B}">
      <dgm:prSet/>
      <dgm:spPr/>
      <dgm:t>
        <a:bodyPr/>
        <a:lstStyle/>
        <a:p>
          <a:endParaRPr lang="it-IT"/>
        </a:p>
      </dgm:t>
    </dgm:pt>
    <dgm:pt modelId="{4DCEAE11-CAD7-4B1F-A51F-C2C629C1191C}" type="pres">
      <dgm:prSet presAssocID="{E0C7AAEE-3CE4-4802-A6D0-F519102ADE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E3E4A82-8FD5-45C8-87D5-AF712CE7A458}" type="pres">
      <dgm:prSet presAssocID="{FCC71895-AC2B-4475-8E7C-03065AD13AD6}" presName="parentText" presStyleLbl="node1" presStyleIdx="0" presStyleCnt="1" custScaleY="9728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A034A0D-721C-4E9F-A073-101EDB9B942B}" srcId="{E0C7AAEE-3CE4-4802-A6D0-F519102ADE6E}" destId="{FCC71895-AC2B-4475-8E7C-03065AD13AD6}" srcOrd="0" destOrd="0" parTransId="{D8C0CB6E-B3D8-43C4-9DFB-AD12681808B2}" sibTransId="{037A3E3B-7292-4AB7-BB4A-8AA0675F1980}"/>
    <dgm:cxn modelId="{A5D65A89-5774-4188-A330-8616E0936EDA}" type="presOf" srcId="{FCC71895-AC2B-4475-8E7C-03065AD13AD6}" destId="{AE3E4A82-8FD5-45C8-87D5-AF712CE7A458}" srcOrd="0" destOrd="0" presId="urn:microsoft.com/office/officeart/2005/8/layout/vList2"/>
    <dgm:cxn modelId="{1D038522-9421-4DF3-AAE3-89F1A6B0A4E1}" type="presOf" srcId="{E0C7AAEE-3CE4-4802-A6D0-F519102ADE6E}" destId="{4DCEAE11-CAD7-4B1F-A51F-C2C629C1191C}" srcOrd="0" destOrd="0" presId="urn:microsoft.com/office/officeart/2005/8/layout/vList2"/>
    <dgm:cxn modelId="{56B3409B-C06F-407B-ABF2-18B050D1B70F}" type="presParOf" srcId="{4DCEAE11-CAD7-4B1F-A51F-C2C629C1191C}" destId="{AE3E4A82-8FD5-45C8-87D5-AF712CE7A4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A47902F-1654-46CE-AEBE-7BEFC604E5A3}" type="doc">
      <dgm:prSet loTypeId="urn:microsoft.com/office/officeart/2005/8/layout/process4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22656E64-9458-461E-8B93-0323D460EE15}">
      <dgm:prSet phldrT="[Testo]" custT="1"/>
      <dgm:spPr/>
      <dgm:t>
        <a:bodyPr/>
        <a:lstStyle/>
        <a:p>
          <a:r>
            <a:rPr lang="it-IT" sz="2400" b="1" u="none" dirty="0" smtClean="0"/>
            <a:t>Centralità della persona umana</a:t>
          </a:r>
          <a:endParaRPr lang="it-IT" sz="2400" b="1" u="none" dirty="0"/>
        </a:p>
      </dgm:t>
    </dgm:pt>
    <dgm:pt modelId="{46860BA7-A139-451F-81EF-2103F0DD0A4A}" type="parTrans" cxnId="{D63D2DEF-A7AE-48E5-A51D-51CA7F3BC541}">
      <dgm:prSet/>
      <dgm:spPr/>
      <dgm:t>
        <a:bodyPr/>
        <a:lstStyle/>
        <a:p>
          <a:endParaRPr lang="it-IT" sz="2400" b="1" u="none"/>
        </a:p>
      </dgm:t>
    </dgm:pt>
    <dgm:pt modelId="{7201507F-1BF3-4BAE-BFB1-C15F5A8FB998}" type="sibTrans" cxnId="{D63D2DEF-A7AE-48E5-A51D-51CA7F3BC541}">
      <dgm:prSet/>
      <dgm:spPr/>
      <dgm:t>
        <a:bodyPr/>
        <a:lstStyle/>
        <a:p>
          <a:endParaRPr lang="it-IT" sz="2400" b="1" u="none"/>
        </a:p>
      </dgm:t>
    </dgm:pt>
    <dgm:pt modelId="{8344E4B3-768E-4D9E-ADDE-4FA0B78EC9C9}">
      <dgm:prSet phldrT="[Testo]" custT="1"/>
      <dgm:spPr/>
      <dgm:t>
        <a:bodyPr/>
        <a:lstStyle/>
        <a:p>
          <a:r>
            <a:rPr lang="it-IT" sz="2400" b="1" u="none" dirty="0" smtClean="0"/>
            <a:t>Principio di sussidiarietà</a:t>
          </a:r>
          <a:endParaRPr lang="it-IT" sz="2400" b="1" u="none" dirty="0"/>
        </a:p>
      </dgm:t>
    </dgm:pt>
    <dgm:pt modelId="{78F739C9-9B39-4AD6-8114-AFE16F1CEE30}" type="parTrans" cxnId="{C494BD6D-0BC0-4211-9CE5-ED3D865DFBE0}">
      <dgm:prSet/>
      <dgm:spPr/>
      <dgm:t>
        <a:bodyPr/>
        <a:lstStyle/>
        <a:p>
          <a:endParaRPr lang="it-IT"/>
        </a:p>
      </dgm:t>
    </dgm:pt>
    <dgm:pt modelId="{45AB611E-CE37-4BBF-B107-7BDA861BB5C7}" type="sibTrans" cxnId="{C494BD6D-0BC0-4211-9CE5-ED3D865DFBE0}">
      <dgm:prSet/>
      <dgm:spPr/>
      <dgm:t>
        <a:bodyPr/>
        <a:lstStyle/>
        <a:p>
          <a:endParaRPr lang="it-IT"/>
        </a:p>
      </dgm:t>
    </dgm:pt>
    <dgm:pt modelId="{DA87225F-5C8D-4968-ACA2-1527B73E0E3D}">
      <dgm:prSet phldrT="[Testo]" custT="1"/>
      <dgm:spPr/>
      <dgm:t>
        <a:bodyPr/>
        <a:lstStyle/>
        <a:p>
          <a:r>
            <a:rPr lang="it-IT" sz="2400" b="1" u="none" dirty="0" smtClean="0"/>
            <a:t>Valenza negativa</a:t>
          </a:r>
          <a:endParaRPr lang="it-IT" sz="2400" b="1" u="none" dirty="0"/>
        </a:p>
      </dgm:t>
    </dgm:pt>
    <dgm:pt modelId="{689680C3-D474-42A4-903D-5824D92CB31A}" type="parTrans" cxnId="{9C7EDAC3-368E-4454-BB9F-749D53104826}">
      <dgm:prSet/>
      <dgm:spPr/>
      <dgm:t>
        <a:bodyPr/>
        <a:lstStyle/>
        <a:p>
          <a:endParaRPr lang="it-IT"/>
        </a:p>
      </dgm:t>
    </dgm:pt>
    <dgm:pt modelId="{6B5A533B-79EE-4B33-A838-6A64D366130D}" type="sibTrans" cxnId="{9C7EDAC3-368E-4454-BB9F-749D53104826}">
      <dgm:prSet/>
      <dgm:spPr/>
      <dgm:t>
        <a:bodyPr/>
        <a:lstStyle/>
        <a:p>
          <a:endParaRPr lang="it-IT"/>
        </a:p>
      </dgm:t>
    </dgm:pt>
    <dgm:pt modelId="{504D54FA-3695-44B8-97C8-14CA8A0AD9BD}">
      <dgm:prSet phldrT="[Testo]" custT="1"/>
      <dgm:spPr/>
      <dgm:t>
        <a:bodyPr/>
        <a:lstStyle/>
        <a:p>
          <a:r>
            <a:rPr lang="it-IT" sz="2400" b="1" u="none" dirty="0" smtClean="0"/>
            <a:t>Valenza positiva</a:t>
          </a:r>
          <a:endParaRPr lang="it-IT" sz="2400" b="1" u="none" dirty="0"/>
        </a:p>
      </dgm:t>
    </dgm:pt>
    <dgm:pt modelId="{CCEFE70F-F543-4603-98F3-5A873AF95E22}" type="parTrans" cxnId="{D4F77EAE-EEE2-46E6-8F6A-D6D2DBBC1A3B}">
      <dgm:prSet/>
      <dgm:spPr/>
      <dgm:t>
        <a:bodyPr/>
        <a:lstStyle/>
        <a:p>
          <a:endParaRPr lang="it-IT"/>
        </a:p>
      </dgm:t>
    </dgm:pt>
    <dgm:pt modelId="{4FD00EC4-22BF-44BE-B33E-C45D61043075}" type="sibTrans" cxnId="{D4F77EAE-EEE2-46E6-8F6A-D6D2DBBC1A3B}">
      <dgm:prSet/>
      <dgm:spPr/>
      <dgm:t>
        <a:bodyPr/>
        <a:lstStyle/>
        <a:p>
          <a:endParaRPr lang="it-IT"/>
        </a:p>
      </dgm:t>
    </dgm:pt>
    <dgm:pt modelId="{9F50CCEF-F62A-4F06-81DC-C9E7B727D672}">
      <dgm:prSet custT="1"/>
      <dgm:spPr/>
      <dgm:t>
        <a:bodyPr/>
        <a:lstStyle/>
        <a:p>
          <a:r>
            <a:rPr lang="it-IT" sz="2000" dirty="0" smtClean="0"/>
            <a:t>Delega in bianco e conseguente disinteresse rinunciando a forme di controllo.</a:t>
          </a:r>
          <a:endParaRPr lang="it-IT" sz="2000" b="1" u="none" dirty="0"/>
        </a:p>
      </dgm:t>
    </dgm:pt>
    <dgm:pt modelId="{CE814B4B-8856-4DB4-8967-0C14744161A3}" type="parTrans" cxnId="{CDAC0BF6-A294-4DBA-9E9B-2BA951A79C2B}">
      <dgm:prSet/>
      <dgm:spPr/>
      <dgm:t>
        <a:bodyPr/>
        <a:lstStyle/>
        <a:p>
          <a:endParaRPr lang="it-IT"/>
        </a:p>
      </dgm:t>
    </dgm:pt>
    <dgm:pt modelId="{0A378F06-B0AA-44E6-82AA-5A445803C5BF}" type="sibTrans" cxnId="{CDAC0BF6-A294-4DBA-9E9B-2BA951A79C2B}">
      <dgm:prSet/>
      <dgm:spPr/>
      <dgm:t>
        <a:bodyPr/>
        <a:lstStyle/>
        <a:p>
          <a:endParaRPr lang="it-IT"/>
        </a:p>
      </dgm:t>
    </dgm:pt>
    <dgm:pt modelId="{4238D1F9-11AA-4E93-8EC6-9F1C01067BB8}">
      <dgm:prSet custT="1"/>
      <dgm:spPr/>
      <dgm:t>
        <a:bodyPr/>
        <a:lstStyle/>
        <a:p>
          <a:r>
            <a:rPr lang="it-IT" sz="2000" dirty="0" smtClean="0"/>
            <a:t>Riconoscimento del valore sociale dell’iniziativa, </a:t>
          </a:r>
          <a:r>
            <a:rPr lang="it-IT" sz="2000" dirty="0" smtClean="0"/>
            <a:t>dalla </a:t>
          </a:r>
          <a:r>
            <a:rPr lang="it-IT" sz="2000" dirty="0" smtClean="0"/>
            <a:t>delega alla cooperazione.</a:t>
          </a:r>
          <a:endParaRPr lang="it-IT" sz="2000" b="1" u="none" dirty="0"/>
        </a:p>
      </dgm:t>
    </dgm:pt>
    <dgm:pt modelId="{1B075775-DD7A-458B-9458-727BF587F06E}" type="parTrans" cxnId="{3BE05D74-E906-4D37-923E-4DF65E577A4A}">
      <dgm:prSet/>
      <dgm:spPr/>
      <dgm:t>
        <a:bodyPr/>
        <a:lstStyle/>
        <a:p>
          <a:endParaRPr lang="it-IT"/>
        </a:p>
      </dgm:t>
    </dgm:pt>
    <dgm:pt modelId="{262064BF-F308-4480-A9BF-62BB304017FF}" type="sibTrans" cxnId="{3BE05D74-E906-4D37-923E-4DF65E577A4A}">
      <dgm:prSet/>
      <dgm:spPr/>
      <dgm:t>
        <a:bodyPr/>
        <a:lstStyle/>
        <a:p>
          <a:endParaRPr lang="it-IT"/>
        </a:p>
      </dgm:t>
    </dgm:pt>
    <dgm:pt modelId="{4D58ECC9-0EFB-4B04-ADB5-3734DCE089D9}">
      <dgm:prSet custT="1"/>
      <dgm:spPr/>
      <dgm:t>
        <a:bodyPr/>
        <a:lstStyle/>
        <a:p>
          <a:endParaRPr lang="it-IT" sz="2000" b="1" u="none" dirty="0"/>
        </a:p>
      </dgm:t>
    </dgm:pt>
    <dgm:pt modelId="{6569FFF8-4F1E-4B2A-BD42-5A179D270168}" type="parTrans" cxnId="{DAEA886A-93B2-43A3-A6D0-12FAFC8D0ACE}">
      <dgm:prSet/>
      <dgm:spPr/>
      <dgm:t>
        <a:bodyPr/>
        <a:lstStyle/>
        <a:p>
          <a:endParaRPr lang="it-IT"/>
        </a:p>
      </dgm:t>
    </dgm:pt>
    <dgm:pt modelId="{1CBDF2C8-9A45-4FD1-93C7-75C029203BDF}" type="sibTrans" cxnId="{DAEA886A-93B2-43A3-A6D0-12FAFC8D0ACE}">
      <dgm:prSet/>
      <dgm:spPr/>
      <dgm:t>
        <a:bodyPr/>
        <a:lstStyle/>
        <a:p>
          <a:endParaRPr lang="it-IT"/>
        </a:p>
      </dgm:t>
    </dgm:pt>
    <dgm:pt modelId="{DDF7FE15-0ED0-4A5A-8763-9C30A60CC573}">
      <dgm:prSet custT="1"/>
      <dgm:spPr/>
      <dgm:t>
        <a:bodyPr/>
        <a:lstStyle/>
        <a:p>
          <a:endParaRPr lang="it-IT" sz="2000" b="1" u="none" dirty="0"/>
        </a:p>
      </dgm:t>
    </dgm:pt>
    <dgm:pt modelId="{2FE11B5B-9477-4490-9991-00315A5BEC91}" type="parTrans" cxnId="{126B7478-51BD-4824-8137-ABC05AA6DE95}">
      <dgm:prSet/>
      <dgm:spPr/>
      <dgm:t>
        <a:bodyPr/>
        <a:lstStyle/>
        <a:p>
          <a:endParaRPr lang="it-IT"/>
        </a:p>
      </dgm:t>
    </dgm:pt>
    <dgm:pt modelId="{BE7F67AA-EF74-4887-BB24-C8F32BA6F77C}" type="sibTrans" cxnId="{126B7478-51BD-4824-8137-ABC05AA6DE95}">
      <dgm:prSet/>
      <dgm:spPr/>
      <dgm:t>
        <a:bodyPr/>
        <a:lstStyle/>
        <a:p>
          <a:endParaRPr lang="it-IT"/>
        </a:p>
      </dgm:t>
    </dgm:pt>
    <dgm:pt modelId="{5675D00B-D874-48DE-B64D-91CA388720BC}" type="pres">
      <dgm:prSet presAssocID="{0A47902F-1654-46CE-AEBE-7BEFC604E5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082534B-8186-4219-B986-07FF1D88E7C4}" type="pres">
      <dgm:prSet presAssocID="{8344E4B3-768E-4D9E-ADDE-4FA0B78EC9C9}" presName="boxAndChildren" presStyleCnt="0"/>
      <dgm:spPr/>
    </dgm:pt>
    <dgm:pt modelId="{C4EB9463-49FA-465F-A4DA-B35C9DE48877}" type="pres">
      <dgm:prSet presAssocID="{8344E4B3-768E-4D9E-ADDE-4FA0B78EC9C9}" presName="parentTextBox" presStyleLbl="node1" presStyleIdx="0" presStyleCnt="2"/>
      <dgm:spPr/>
      <dgm:t>
        <a:bodyPr/>
        <a:lstStyle/>
        <a:p>
          <a:endParaRPr lang="it-IT"/>
        </a:p>
      </dgm:t>
    </dgm:pt>
    <dgm:pt modelId="{63AFDE9A-7730-4455-87DC-9DB58B4DD957}" type="pres">
      <dgm:prSet presAssocID="{8344E4B3-768E-4D9E-ADDE-4FA0B78EC9C9}" presName="entireBox" presStyleLbl="node1" presStyleIdx="0" presStyleCnt="2"/>
      <dgm:spPr/>
      <dgm:t>
        <a:bodyPr/>
        <a:lstStyle/>
        <a:p>
          <a:endParaRPr lang="it-IT"/>
        </a:p>
      </dgm:t>
    </dgm:pt>
    <dgm:pt modelId="{9A6D7F4A-4375-44F1-9572-23D4E57E32F4}" type="pres">
      <dgm:prSet presAssocID="{8344E4B3-768E-4D9E-ADDE-4FA0B78EC9C9}" presName="descendantBox" presStyleCnt="0"/>
      <dgm:spPr/>
    </dgm:pt>
    <dgm:pt modelId="{4090F34C-D73C-4210-A62A-DD36A8B425DF}" type="pres">
      <dgm:prSet presAssocID="{DA87225F-5C8D-4968-ACA2-1527B73E0E3D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29BCEF9-E496-4EAA-9AA1-DAE510E71449}" type="pres">
      <dgm:prSet presAssocID="{504D54FA-3695-44B8-97C8-14CA8A0AD9BD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45505B-6610-4F5C-9FFF-3DC363DB0181}" type="pres">
      <dgm:prSet presAssocID="{7201507F-1BF3-4BAE-BFB1-C15F5A8FB998}" presName="sp" presStyleCnt="0"/>
      <dgm:spPr/>
    </dgm:pt>
    <dgm:pt modelId="{57F854C7-3D87-4574-9153-B98ED5C1CAFB}" type="pres">
      <dgm:prSet presAssocID="{22656E64-9458-461E-8B93-0323D460EE15}" presName="arrowAndChildren" presStyleCnt="0"/>
      <dgm:spPr/>
    </dgm:pt>
    <dgm:pt modelId="{494E39DE-8619-47C4-885A-249DB9FBF66F}" type="pres">
      <dgm:prSet presAssocID="{22656E64-9458-461E-8B93-0323D460EE15}" presName="parentTextArrow" presStyleLbl="node1" presStyleIdx="1" presStyleCnt="2"/>
      <dgm:spPr/>
      <dgm:t>
        <a:bodyPr/>
        <a:lstStyle/>
        <a:p>
          <a:endParaRPr lang="it-IT"/>
        </a:p>
      </dgm:t>
    </dgm:pt>
  </dgm:ptLst>
  <dgm:cxnLst>
    <dgm:cxn modelId="{126B7478-51BD-4824-8137-ABC05AA6DE95}" srcId="{504D54FA-3695-44B8-97C8-14CA8A0AD9BD}" destId="{DDF7FE15-0ED0-4A5A-8763-9C30A60CC573}" srcOrd="0" destOrd="0" parTransId="{2FE11B5B-9477-4490-9991-00315A5BEC91}" sibTransId="{BE7F67AA-EF74-4887-BB24-C8F32BA6F77C}"/>
    <dgm:cxn modelId="{C494BD6D-0BC0-4211-9CE5-ED3D865DFBE0}" srcId="{0A47902F-1654-46CE-AEBE-7BEFC604E5A3}" destId="{8344E4B3-768E-4D9E-ADDE-4FA0B78EC9C9}" srcOrd="1" destOrd="0" parTransId="{78F739C9-9B39-4AD6-8114-AFE16F1CEE30}" sibTransId="{45AB611E-CE37-4BBF-B107-7BDA861BB5C7}"/>
    <dgm:cxn modelId="{CDAC0BF6-A294-4DBA-9E9B-2BA951A79C2B}" srcId="{DA87225F-5C8D-4968-ACA2-1527B73E0E3D}" destId="{9F50CCEF-F62A-4F06-81DC-C9E7B727D672}" srcOrd="1" destOrd="0" parTransId="{CE814B4B-8856-4DB4-8967-0C14744161A3}" sibTransId="{0A378F06-B0AA-44E6-82AA-5A445803C5BF}"/>
    <dgm:cxn modelId="{9C7EDAC3-368E-4454-BB9F-749D53104826}" srcId="{8344E4B3-768E-4D9E-ADDE-4FA0B78EC9C9}" destId="{DA87225F-5C8D-4968-ACA2-1527B73E0E3D}" srcOrd="0" destOrd="0" parTransId="{689680C3-D474-42A4-903D-5824D92CB31A}" sibTransId="{6B5A533B-79EE-4B33-A838-6A64D366130D}"/>
    <dgm:cxn modelId="{5AF388C8-2C60-4779-8D9B-B531BFCDF2A6}" type="presOf" srcId="{4238D1F9-11AA-4E93-8EC6-9F1C01067BB8}" destId="{829BCEF9-E496-4EAA-9AA1-DAE510E71449}" srcOrd="0" destOrd="2" presId="urn:microsoft.com/office/officeart/2005/8/layout/process4"/>
    <dgm:cxn modelId="{3BE05D74-E906-4D37-923E-4DF65E577A4A}" srcId="{504D54FA-3695-44B8-97C8-14CA8A0AD9BD}" destId="{4238D1F9-11AA-4E93-8EC6-9F1C01067BB8}" srcOrd="1" destOrd="0" parTransId="{1B075775-DD7A-458B-9458-727BF587F06E}" sibTransId="{262064BF-F308-4480-A9BF-62BB304017FF}"/>
    <dgm:cxn modelId="{D63D2DEF-A7AE-48E5-A51D-51CA7F3BC541}" srcId="{0A47902F-1654-46CE-AEBE-7BEFC604E5A3}" destId="{22656E64-9458-461E-8B93-0323D460EE15}" srcOrd="0" destOrd="0" parTransId="{46860BA7-A139-451F-81EF-2103F0DD0A4A}" sibTransId="{7201507F-1BF3-4BAE-BFB1-C15F5A8FB998}"/>
    <dgm:cxn modelId="{DAEA886A-93B2-43A3-A6D0-12FAFC8D0ACE}" srcId="{DA87225F-5C8D-4968-ACA2-1527B73E0E3D}" destId="{4D58ECC9-0EFB-4B04-ADB5-3734DCE089D9}" srcOrd="0" destOrd="0" parTransId="{6569FFF8-4F1E-4B2A-BD42-5A179D270168}" sibTransId="{1CBDF2C8-9A45-4FD1-93C7-75C029203BDF}"/>
    <dgm:cxn modelId="{177D3310-2F75-4F7B-9570-B9F6BC5096F4}" type="presOf" srcId="{9F50CCEF-F62A-4F06-81DC-C9E7B727D672}" destId="{4090F34C-D73C-4210-A62A-DD36A8B425DF}" srcOrd="0" destOrd="2" presId="urn:microsoft.com/office/officeart/2005/8/layout/process4"/>
    <dgm:cxn modelId="{1C2C14EF-E3F9-4C38-AEEB-FF8D8B42667B}" type="presOf" srcId="{8344E4B3-768E-4D9E-ADDE-4FA0B78EC9C9}" destId="{C4EB9463-49FA-465F-A4DA-B35C9DE48877}" srcOrd="0" destOrd="0" presId="urn:microsoft.com/office/officeart/2005/8/layout/process4"/>
    <dgm:cxn modelId="{FF5887D9-C4F3-4572-8A34-E356F1C51081}" type="presOf" srcId="{8344E4B3-768E-4D9E-ADDE-4FA0B78EC9C9}" destId="{63AFDE9A-7730-4455-87DC-9DB58B4DD957}" srcOrd="1" destOrd="0" presId="urn:microsoft.com/office/officeart/2005/8/layout/process4"/>
    <dgm:cxn modelId="{E5FA0B66-AF8C-44B6-AD04-1223B4C0813F}" type="presOf" srcId="{504D54FA-3695-44B8-97C8-14CA8A0AD9BD}" destId="{829BCEF9-E496-4EAA-9AA1-DAE510E71449}" srcOrd="0" destOrd="0" presId="urn:microsoft.com/office/officeart/2005/8/layout/process4"/>
    <dgm:cxn modelId="{836DE10D-F48A-48E8-B563-99C469244CA4}" type="presOf" srcId="{4D58ECC9-0EFB-4B04-ADB5-3734DCE089D9}" destId="{4090F34C-D73C-4210-A62A-DD36A8B425DF}" srcOrd="0" destOrd="1" presId="urn:microsoft.com/office/officeart/2005/8/layout/process4"/>
    <dgm:cxn modelId="{D4F77EAE-EEE2-46E6-8F6A-D6D2DBBC1A3B}" srcId="{8344E4B3-768E-4D9E-ADDE-4FA0B78EC9C9}" destId="{504D54FA-3695-44B8-97C8-14CA8A0AD9BD}" srcOrd="1" destOrd="0" parTransId="{CCEFE70F-F543-4603-98F3-5A873AF95E22}" sibTransId="{4FD00EC4-22BF-44BE-B33E-C45D61043075}"/>
    <dgm:cxn modelId="{F7FB77D3-C6DE-4B97-A608-32D600075E27}" type="presOf" srcId="{0A47902F-1654-46CE-AEBE-7BEFC604E5A3}" destId="{5675D00B-D874-48DE-B64D-91CA388720BC}" srcOrd="0" destOrd="0" presId="urn:microsoft.com/office/officeart/2005/8/layout/process4"/>
    <dgm:cxn modelId="{6933C7D3-3892-4FB6-A40A-00AE5B34C6F4}" type="presOf" srcId="{DA87225F-5C8D-4968-ACA2-1527B73E0E3D}" destId="{4090F34C-D73C-4210-A62A-DD36A8B425DF}" srcOrd="0" destOrd="0" presId="urn:microsoft.com/office/officeart/2005/8/layout/process4"/>
    <dgm:cxn modelId="{73DCB893-69E7-4C1D-8E96-191B1629722D}" type="presOf" srcId="{DDF7FE15-0ED0-4A5A-8763-9C30A60CC573}" destId="{829BCEF9-E496-4EAA-9AA1-DAE510E71449}" srcOrd="0" destOrd="1" presId="urn:microsoft.com/office/officeart/2005/8/layout/process4"/>
    <dgm:cxn modelId="{702DD872-F6A0-4D4E-B10F-2A6FFFE51698}" type="presOf" srcId="{22656E64-9458-461E-8B93-0323D460EE15}" destId="{494E39DE-8619-47C4-885A-249DB9FBF66F}" srcOrd="0" destOrd="0" presId="urn:microsoft.com/office/officeart/2005/8/layout/process4"/>
    <dgm:cxn modelId="{5F8FAC5D-B0DA-40D4-BA51-51C31E504469}" type="presParOf" srcId="{5675D00B-D874-48DE-B64D-91CA388720BC}" destId="{8082534B-8186-4219-B986-07FF1D88E7C4}" srcOrd="0" destOrd="0" presId="urn:microsoft.com/office/officeart/2005/8/layout/process4"/>
    <dgm:cxn modelId="{772D3538-C19D-4440-BA84-A44F33FE36A5}" type="presParOf" srcId="{8082534B-8186-4219-B986-07FF1D88E7C4}" destId="{C4EB9463-49FA-465F-A4DA-B35C9DE48877}" srcOrd="0" destOrd="0" presId="urn:microsoft.com/office/officeart/2005/8/layout/process4"/>
    <dgm:cxn modelId="{2751290C-A2A0-455B-927E-1F0316B7D6C2}" type="presParOf" srcId="{8082534B-8186-4219-B986-07FF1D88E7C4}" destId="{63AFDE9A-7730-4455-87DC-9DB58B4DD957}" srcOrd="1" destOrd="0" presId="urn:microsoft.com/office/officeart/2005/8/layout/process4"/>
    <dgm:cxn modelId="{CEF69DBA-2671-4115-BAC7-1C9BFFEAD002}" type="presParOf" srcId="{8082534B-8186-4219-B986-07FF1D88E7C4}" destId="{9A6D7F4A-4375-44F1-9572-23D4E57E32F4}" srcOrd="2" destOrd="0" presId="urn:microsoft.com/office/officeart/2005/8/layout/process4"/>
    <dgm:cxn modelId="{67C70C44-34FE-4676-8B5B-D775446BA962}" type="presParOf" srcId="{9A6D7F4A-4375-44F1-9572-23D4E57E32F4}" destId="{4090F34C-D73C-4210-A62A-DD36A8B425DF}" srcOrd="0" destOrd="0" presId="urn:microsoft.com/office/officeart/2005/8/layout/process4"/>
    <dgm:cxn modelId="{69837E36-DD9B-4AB1-A24A-AAF04B754DFB}" type="presParOf" srcId="{9A6D7F4A-4375-44F1-9572-23D4E57E32F4}" destId="{829BCEF9-E496-4EAA-9AA1-DAE510E71449}" srcOrd="1" destOrd="0" presId="urn:microsoft.com/office/officeart/2005/8/layout/process4"/>
    <dgm:cxn modelId="{582A6223-B809-4D7A-A10C-9509B3AE7053}" type="presParOf" srcId="{5675D00B-D874-48DE-B64D-91CA388720BC}" destId="{F345505B-6610-4F5C-9FFF-3DC363DB0181}" srcOrd="1" destOrd="0" presId="urn:microsoft.com/office/officeart/2005/8/layout/process4"/>
    <dgm:cxn modelId="{F934184F-680D-45D0-96B5-88DA10B2603A}" type="presParOf" srcId="{5675D00B-D874-48DE-B64D-91CA388720BC}" destId="{57F854C7-3D87-4574-9153-B98ED5C1CAFB}" srcOrd="2" destOrd="0" presId="urn:microsoft.com/office/officeart/2005/8/layout/process4"/>
    <dgm:cxn modelId="{5989C146-918B-47BE-AD46-80A5ED9AA93D}" type="presParOf" srcId="{57F854C7-3D87-4574-9153-B98ED5C1CAFB}" destId="{494E39DE-8619-47C4-885A-249DB9FBF66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A47902F-1654-46CE-AEBE-7BEFC604E5A3}" type="doc">
      <dgm:prSet loTypeId="urn:microsoft.com/office/officeart/2005/8/layout/process4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22656E64-9458-461E-8B93-0323D460EE15}">
      <dgm:prSet phldrT="[Testo]" custT="1"/>
      <dgm:spPr/>
      <dgm:t>
        <a:bodyPr/>
        <a:lstStyle/>
        <a:p>
          <a:r>
            <a:rPr lang="it-IT" sz="1800" dirty="0" smtClean="0"/>
            <a:t>Principio di partecipazione diritto e dovere della persona umana di contribuire alla crescita della sua comunità </a:t>
          </a:r>
        </a:p>
        <a:p>
          <a:r>
            <a:rPr lang="it-IT" sz="1800" dirty="0" smtClean="0"/>
            <a:t>(n.189 DSC)</a:t>
          </a:r>
          <a:endParaRPr lang="it-IT" sz="1800" b="1" u="none" dirty="0"/>
        </a:p>
      </dgm:t>
    </dgm:pt>
    <dgm:pt modelId="{46860BA7-A139-451F-81EF-2103F0DD0A4A}" type="parTrans" cxnId="{D63D2DEF-A7AE-48E5-A51D-51CA7F3BC541}">
      <dgm:prSet/>
      <dgm:spPr/>
      <dgm:t>
        <a:bodyPr/>
        <a:lstStyle/>
        <a:p>
          <a:endParaRPr lang="it-IT" sz="1800" b="1" u="none"/>
        </a:p>
      </dgm:t>
    </dgm:pt>
    <dgm:pt modelId="{7201507F-1BF3-4BAE-BFB1-C15F5A8FB998}" type="sibTrans" cxnId="{D63D2DEF-A7AE-48E5-A51D-51CA7F3BC541}">
      <dgm:prSet custT="1"/>
      <dgm:spPr/>
      <dgm:t>
        <a:bodyPr/>
        <a:lstStyle/>
        <a:p>
          <a:endParaRPr lang="it-IT" sz="1800" b="1" u="none"/>
        </a:p>
      </dgm:t>
    </dgm:pt>
    <dgm:pt modelId="{C199B76B-5DFE-44DF-9FCC-235ADA322BF4}">
      <dgm:prSet custT="1"/>
      <dgm:spPr/>
      <dgm:t>
        <a:bodyPr/>
        <a:lstStyle/>
        <a:p>
          <a:r>
            <a:rPr lang="it-IT" sz="1800" dirty="0" smtClean="0"/>
            <a:t>Dovere di solidarietà(n.192 DSC)</a:t>
          </a:r>
        </a:p>
      </dgm:t>
    </dgm:pt>
    <dgm:pt modelId="{7864CBD8-A8C7-4FF5-A767-7F0F5378EC25}" type="parTrans" cxnId="{C27A0F22-3730-4108-982F-CBAD709F013F}">
      <dgm:prSet/>
      <dgm:spPr/>
      <dgm:t>
        <a:bodyPr/>
        <a:lstStyle/>
        <a:p>
          <a:endParaRPr lang="it-IT" sz="1800"/>
        </a:p>
      </dgm:t>
    </dgm:pt>
    <dgm:pt modelId="{318004FB-7485-4BC4-B1B4-08EC221A2734}" type="sibTrans" cxnId="{C27A0F22-3730-4108-982F-CBAD709F013F}">
      <dgm:prSet custT="1"/>
      <dgm:spPr/>
      <dgm:t>
        <a:bodyPr/>
        <a:lstStyle/>
        <a:p>
          <a:endParaRPr lang="it-IT" sz="1800"/>
        </a:p>
      </dgm:t>
    </dgm:pt>
    <dgm:pt modelId="{BE66E3C4-2AF8-4378-9365-0F1C62EB72E6}">
      <dgm:prSet custT="1"/>
      <dgm:spPr/>
      <dgm:t>
        <a:bodyPr/>
        <a:lstStyle/>
        <a:p>
          <a:r>
            <a:rPr lang="it-IT" sz="1800" dirty="0" smtClean="0"/>
            <a:t>Discende il tema di </a:t>
          </a:r>
        </a:p>
      </dgm:t>
    </dgm:pt>
    <dgm:pt modelId="{20CAD609-56C6-4E49-966E-2245E7FDADBF}" type="parTrans" cxnId="{A98D7CAA-D581-44F9-AA58-843F69F68CD7}">
      <dgm:prSet/>
      <dgm:spPr/>
      <dgm:t>
        <a:bodyPr/>
        <a:lstStyle/>
        <a:p>
          <a:endParaRPr lang="it-IT" sz="1800"/>
        </a:p>
      </dgm:t>
    </dgm:pt>
    <dgm:pt modelId="{0AF7C10D-DB4C-4D74-B092-DFD8AD059118}" type="sibTrans" cxnId="{A98D7CAA-D581-44F9-AA58-843F69F68CD7}">
      <dgm:prSet custT="1"/>
      <dgm:spPr/>
      <dgm:t>
        <a:bodyPr/>
        <a:lstStyle/>
        <a:p>
          <a:endParaRPr lang="it-IT" sz="1800"/>
        </a:p>
      </dgm:t>
    </dgm:pt>
    <dgm:pt modelId="{41EDD5F9-9265-4217-A1FF-67D8D8F8EFF7}">
      <dgm:prSet custT="1"/>
      <dgm:spPr/>
      <dgm:t>
        <a:bodyPr/>
        <a:lstStyle/>
        <a:p>
          <a:r>
            <a:rPr lang="it-IT" sz="1800" dirty="0" smtClean="0"/>
            <a:t>Gratuità</a:t>
          </a:r>
        </a:p>
      </dgm:t>
    </dgm:pt>
    <dgm:pt modelId="{06B9CD78-5E84-4C23-8161-DE5CDDE7084C}" type="parTrans" cxnId="{E3A1C0D1-4CC7-4B64-BA61-1153690C5879}">
      <dgm:prSet/>
      <dgm:spPr/>
      <dgm:t>
        <a:bodyPr/>
        <a:lstStyle/>
        <a:p>
          <a:endParaRPr lang="it-IT" sz="1800"/>
        </a:p>
      </dgm:t>
    </dgm:pt>
    <dgm:pt modelId="{53D05E28-5491-4E1D-9637-0BE299A18032}" type="sibTrans" cxnId="{E3A1C0D1-4CC7-4B64-BA61-1153690C5879}">
      <dgm:prSet/>
      <dgm:spPr/>
      <dgm:t>
        <a:bodyPr/>
        <a:lstStyle/>
        <a:p>
          <a:endParaRPr lang="it-IT" sz="1800"/>
        </a:p>
      </dgm:t>
    </dgm:pt>
    <dgm:pt modelId="{71027DED-8586-4DA6-BBC2-C8E5B0D19AD9}">
      <dgm:prSet custT="1"/>
      <dgm:spPr/>
      <dgm:t>
        <a:bodyPr/>
        <a:lstStyle/>
        <a:p>
          <a:r>
            <a:rPr lang="it-IT" sz="1800" dirty="0" smtClean="0"/>
            <a:t>Reciprocità</a:t>
          </a:r>
        </a:p>
      </dgm:t>
    </dgm:pt>
    <dgm:pt modelId="{5EC6A8FD-4063-49AE-AEBA-DE32E7565824}" type="parTrans" cxnId="{3EEF87A9-1F00-4597-B589-179A445C9F19}">
      <dgm:prSet/>
      <dgm:spPr/>
      <dgm:t>
        <a:bodyPr/>
        <a:lstStyle/>
        <a:p>
          <a:endParaRPr lang="it-IT" sz="1800"/>
        </a:p>
      </dgm:t>
    </dgm:pt>
    <dgm:pt modelId="{FA123706-F14B-4326-B907-C0D31AE63CEE}" type="sibTrans" cxnId="{3EEF87A9-1F00-4597-B589-179A445C9F19}">
      <dgm:prSet/>
      <dgm:spPr/>
      <dgm:t>
        <a:bodyPr/>
        <a:lstStyle/>
        <a:p>
          <a:endParaRPr lang="it-IT" sz="1800"/>
        </a:p>
      </dgm:t>
    </dgm:pt>
    <dgm:pt modelId="{3818EE5E-385B-4182-AE6E-2C2B9B096535}">
      <dgm:prSet custT="1"/>
      <dgm:spPr/>
      <dgm:t>
        <a:bodyPr/>
        <a:lstStyle/>
        <a:p>
          <a:r>
            <a:rPr lang="it-IT" sz="1800" dirty="0" smtClean="0"/>
            <a:t>La società civile si regge su una relazione di sussidiarietà circolare</a:t>
          </a:r>
        </a:p>
      </dgm:t>
    </dgm:pt>
    <dgm:pt modelId="{AD6B7284-99AD-40D7-A6C7-05A976C77607}" type="parTrans" cxnId="{5C26F2D0-33ED-4F17-9D28-D14562AAB1BC}">
      <dgm:prSet/>
      <dgm:spPr/>
      <dgm:t>
        <a:bodyPr/>
        <a:lstStyle/>
        <a:p>
          <a:endParaRPr lang="it-IT" sz="1800"/>
        </a:p>
      </dgm:t>
    </dgm:pt>
    <dgm:pt modelId="{B88967CB-52A8-489D-B0AD-F974EB2E2D89}" type="sibTrans" cxnId="{5C26F2D0-33ED-4F17-9D28-D14562AAB1BC}">
      <dgm:prSet/>
      <dgm:spPr/>
      <dgm:t>
        <a:bodyPr/>
        <a:lstStyle/>
        <a:p>
          <a:endParaRPr lang="it-IT" sz="1800"/>
        </a:p>
      </dgm:t>
    </dgm:pt>
    <dgm:pt modelId="{C1E212D4-53A7-497F-BBF2-5870C9227859}" type="pres">
      <dgm:prSet presAssocID="{0A47902F-1654-46CE-AEBE-7BEFC604E5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61AD67F-27B6-4237-B915-3245343F1465}" type="pres">
      <dgm:prSet presAssocID="{3818EE5E-385B-4182-AE6E-2C2B9B096535}" presName="boxAndChildren" presStyleCnt="0"/>
      <dgm:spPr/>
    </dgm:pt>
    <dgm:pt modelId="{56E063D3-390A-473D-AA93-9A753403AB52}" type="pres">
      <dgm:prSet presAssocID="{3818EE5E-385B-4182-AE6E-2C2B9B096535}" presName="parentTextBox" presStyleLbl="node1" presStyleIdx="0" presStyleCnt="4"/>
      <dgm:spPr/>
      <dgm:t>
        <a:bodyPr/>
        <a:lstStyle/>
        <a:p>
          <a:endParaRPr lang="it-IT"/>
        </a:p>
      </dgm:t>
    </dgm:pt>
    <dgm:pt modelId="{BD0803AD-13A9-42A0-A38B-92CAFA9E94B8}" type="pres">
      <dgm:prSet presAssocID="{0AF7C10D-DB4C-4D74-B092-DFD8AD059118}" presName="sp" presStyleCnt="0"/>
      <dgm:spPr/>
    </dgm:pt>
    <dgm:pt modelId="{71417BFB-7AD0-4262-BE3D-E685667E8FBC}" type="pres">
      <dgm:prSet presAssocID="{BE66E3C4-2AF8-4378-9365-0F1C62EB72E6}" presName="arrowAndChildren" presStyleCnt="0"/>
      <dgm:spPr/>
    </dgm:pt>
    <dgm:pt modelId="{BB0CA325-F905-4A70-85E0-DC450C13FA19}" type="pres">
      <dgm:prSet presAssocID="{BE66E3C4-2AF8-4378-9365-0F1C62EB72E6}" presName="parentTextArrow" presStyleLbl="node1" presStyleIdx="0" presStyleCnt="4"/>
      <dgm:spPr/>
      <dgm:t>
        <a:bodyPr/>
        <a:lstStyle/>
        <a:p>
          <a:endParaRPr lang="it-IT"/>
        </a:p>
      </dgm:t>
    </dgm:pt>
    <dgm:pt modelId="{7BE50412-54A3-4F29-8623-B08DBBD4856B}" type="pres">
      <dgm:prSet presAssocID="{BE66E3C4-2AF8-4378-9365-0F1C62EB72E6}" presName="arrow" presStyleLbl="node1" presStyleIdx="1" presStyleCnt="4"/>
      <dgm:spPr/>
      <dgm:t>
        <a:bodyPr/>
        <a:lstStyle/>
        <a:p>
          <a:endParaRPr lang="it-IT"/>
        </a:p>
      </dgm:t>
    </dgm:pt>
    <dgm:pt modelId="{B986832D-2162-4A07-8083-C09936BF41E5}" type="pres">
      <dgm:prSet presAssocID="{BE66E3C4-2AF8-4378-9365-0F1C62EB72E6}" presName="descendantArrow" presStyleCnt="0"/>
      <dgm:spPr/>
    </dgm:pt>
    <dgm:pt modelId="{3DFE6A0E-0327-4119-BFC7-3DBFDD33761D}" type="pres">
      <dgm:prSet presAssocID="{41EDD5F9-9265-4217-A1FF-67D8D8F8EFF7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E50D7E9-84B8-4F61-A8DD-332760957E7D}" type="pres">
      <dgm:prSet presAssocID="{71027DED-8586-4DA6-BBC2-C8E5B0D19AD9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A51448-8667-4826-8D9D-D4264E33F909}" type="pres">
      <dgm:prSet presAssocID="{318004FB-7485-4BC4-B1B4-08EC221A2734}" presName="sp" presStyleCnt="0"/>
      <dgm:spPr/>
    </dgm:pt>
    <dgm:pt modelId="{07DAA900-3444-4B1D-9423-AE0946BF69B3}" type="pres">
      <dgm:prSet presAssocID="{C199B76B-5DFE-44DF-9FCC-235ADA322BF4}" presName="arrowAndChildren" presStyleCnt="0"/>
      <dgm:spPr/>
    </dgm:pt>
    <dgm:pt modelId="{5ED19FE2-2140-4975-895F-BBAD40C68D57}" type="pres">
      <dgm:prSet presAssocID="{C199B76B-5DFE-44DF-9FCC-235ADA322BF4}" presName="parentTextArrow" presStyleLbl="node1" presStyleIdx="2" presStyleCnt="4" custScaleY="65694"/>
      <dgm:spPr/>
      <dgm:t>
        <a:bodyPr/>
        <a:lstStyle/>
        <a:p>
          <a:endParaRPr lang="it-IT"/>
        </a:p>
      </dgm:t>
    </dgm:pt>
    <dgm:pt modelId="{824260D3-F7A6-4249-8D29-A479CE902C97}" type="pres">
      <dgm:prSet presAssocID="{7201507F-1BF3-4BAE-BFB1-C15F5A8FB998}" presName="sp" presStyleCnt="0"/>
      <dgm:spPr/>
    </dgm:pt>
    <dgm:pt modelId="{6CD8D79D-32F3-425B-8BBA-907F0216FDBE}" type="pres">
      <dgm:prSet presAssocID="{22656E64-9458-461E-8B93-0323D460EE15}" presName="arrowAndChildren" presStyleCnt="0"/>
      <dgm:spPr/>
    </dgm:pt>
    <dgm:pt modelId="{34AF290D-FFCE-4688-959D-3EE4E129BBED}" type="pres">
      <dgm:prSet presAssocID="{22656E64-9458-461E-8B93-0323D460EE15}" presName="parentTextArrow" presStyleLbl="node1" presStyleIdx="3" presStyleCnt="4"/>
      <dgm:spPr/>
      <dgm:t>
        <a:bodyPr/>
        <a:lstStyle/>
        <a:p>
          <a:endParaRPr lang="it-IT"/>
        </a:p>
      </dgm:t>
    </dgm:pt>
  </dgm:ptLst>
  <dgm:cxnLst>
    <dgm:cxn modelId="{5C26F2D0-33ED-4F17-9D28-D14562AAB1BC}" srcId="{0A47902F-1654-46CE-AEBE-7BEFC604E5A3}" destId="{3818EE5E-385B-4182-AE6E-2C2B9B096535}" srcOrd="3" destOrd="0" parTransId="{AD6B7284-99AD-40D7-A6C7-05A976C77607}" sibTransId="{B88967CB-52A8-489D-B0AD-F974EB2E2D89}"/>
    <dgm:cxn modelId="{46A8B601-488B-4827-9862-F8A54430198B}" type="presOf" srcId="{71027DED-8586-4DA6-BBC2-C8E5B0D19AD9}" destId="{DE50D7E9-84B8-4F61-A8DD-332760957E7D}" srcOrd="0" destOrd="0" presId="urn:microsoft.com/office/officeart/2005/8/layout/process4"/>
    <dgm:cxn modelId="{449D0AA2-338E-41A0-A850-922FCC4614FD}" type="presOf" srcId="{22656E64-9458-461E-8B93-0323D460EE15}" destId="{34AF290D-FFCE-4688-959D-3EE4E129BBED}" srcOrd="0" destOrd="0" presId="urn:microsoft.com/office/officeart/2005/8/layout/process4"/>
    <dgm:cxn modelId="{D63D2DEF-A7AE-48E5-A51D-51CA7F3BC541}" srcId="{0A47902F-1654-46CE-AEBE-7BEFC604E5A3}" destId="{22656E64-9458-461E-8B93-0323D460EE15}" srcOrd="0" destOrd="0" parTransId="{46860BA7-A139-451F-81EF-2103F0DD0A4A}" sibTransId="{7201507F-1BF3-4BAE-BFB1-C15F5A8FB998}"/>
    <dgm:cxn modelId="{3EEF87A9-1F00-4597-B589-179A445C9F19}" srcId="{BE66E3C4-2AF8-4378-9365-0F1C62EB72E6}" destId="{71027DED-8586-4DA6-BBC2-C8E5B0D19AD9}" srcOrd="1" destOrd="0" parTransId="{5EC6A8FD-4063-49AE-AEBA-DE32E7565824}" sibTransId="{FA123706-F14B-4326-B907-C0D31AE63CEE}"/>
    <dgm:cxn modelId="{B3FCF647-B663-43AD-95E7-F392030BE999}" type="presOf" srcId="{0A47902F-1654-46CE-AEBE-7BEFC604E5A3}" destId="{C1E212D4-53A7-497F-BBF2-5870C9227859}" srcOrd="0" destOrd="0" presId="urn:microsoft.com/office/officeart/2005/8/layout/process4"/>
    <dgm:cxn modelId="{C27A0F22-3730-4108-982F-CBAD709F013F}" srcId="{0A47902F-1654-46CE-AEBE-7BEFC604E5A3}" destId="{C199B76B-5DFE-44DF-9FCC-235ADA322BF4}" srcOrd="1" destOrd="0" parTransId="{7864CBD8-A8C7-4FF5-A767-7F0F5378EC25}" sibTransId="{318004FB-7485-4BC4-B1B4-08EC221A2734}"/>
    <dgm:cxn modelId="{19D09DAB-7265-49EB-A823-E91046389851}" type="presOf" srcId="{BE66E3C4-2AF8-4378-9365-0F1C62EB72E6}" destId="{7BE50412-54A3-4F29-8623-B08DBBD4856B}" srcOrd="1" destOrd="0" presId="urn:microsoft.com/office/officeart/2005/8/layout/process4"/>
    <dgm:cxn modelId="{92C75F4A-BB16-494E-BD66-1BB31019E66A}" type="presOf" srcId="{41EDD5F9-9265-4217-A1FF-67D8D8F8EFF7}" destId="{3DFE6A0E-0327-4119-BFC7-3DBFDD33761D}" srcOrd="0" destOrd="0" presId="urn:microsoft.com/office/officeart/2005/8/layout/process4"/>
    <dgm:cxn modelId="{E3A1C0D1-4CC7-4B64-BA61-1153690C5879}" srcId="{BE66E3C4-2AF8-4378-9365-0F1C62EB72E6}" destId="{41EDD5F9-9265-4217-A1FF-67D8D8F8EFF7}" srcOrd="0" destOrd="0" parTransId="{06B9CD78-5E84-4C23-8161-DE5CDDE7084C}" sibTransId="{53D05E28-5491-4E1D-9637-0BE299A18032}"/>
    <dgm:cxn modelId="{FD0150E7-D177-4B5B-B5B7-E62663FB7779}" type="presOf" srcId="{BE66E3C4-2AF8-4378-9365-0F1C62EB72E6}" destId="{BB0CA325-F905-4A70-85E0-DC450C13FA19}" srcOrd="0" destOrd="0" presId="urn:microsoft.com/office/officeart/2005/8/layout/process4"/>
    <dgm:cxn modelId="{A98D7CAA-D581-44F9-AA58-843F69F68CD7}" srcId="{0A47902F-1654-46CE-AEBE-7BEFC604E5A3}" destId="{BE66E3C4-2AF8-4378-9365-0F1C62EB72E6}" srcOrd="2" destOrd="0" parTransId="{20CAD609-56C6-4E49-966E-2245E7FDADBF}" sibTransId="{0AF7C10D-DB4C-4D74-B092-DFD8AD059118}"/>
    <dgm:cxn modelId="{49B1366D-8D00-4870-A55F-8879A1B334EA}" type="presOf" srcId="{C199B76B-5DFE-44DF-9FCC-235ADA322BF4}" destId="{5ED19FE2-2140-4975-895F-BBAD40C68D57}" srcOrd="0" destOrd="0" presId="urn:microsoft.com/office/officeart/2005/8/layout/process4"/>
    <dgm:cxn modelId="{A31AAAF8-3079-4993-9048-B019E404088C}" type="presOf" srcId="{3818EE5E-385B-4182-AE6E-2C2B9B096535}" destId="{56E063D3-390A-473D-AA93-9A753403AB52}" srcOrd="0" destOrd="0" presId="urn:microsoft.com/office/officeart/2005/8/layout/process4"/>
    <dgm:cxn modelId="{E78AFBAD-A7A0-4D36-916B-989071D5305B}" type="presParOf" srcId="{C1E212D4-53A7-497F-BBF2-5870C9227859}" destId="{461AD67F-27B6-4237-B915-3245343F1465}" srcOrd="0" destOrd="0" presId="urn:microsoft.com/office/officeart/2005/8/layout/process4"/>
    <dgm:cxn modelId="{762E25AE-4D3E-42BB-AFD5-F76C5A328C75}" type="presParOf" srcId="{461AD67F-27B6-4237-B915-3245343F1465}" destId="{56E063D3-390A-473D-AA93-9A753403AB52}" srcOrd="0" destOrd="0" presId="urn:microsoft.com/office/officeart/2005/8/layout/process4"/>
    <dgm:cxn modelId="{8021971B-9156-4AA2-B13F-94CE7F490734}" type="presParOf" srcId="{C1E212D4-53A7-497F-BBF2-5870C9227859}" destId="{BD0803AD-13A9-42A0-A38B-92CAFA9E94B8}" srcOrd="1" destOrd="0" presId="urn:microsoft.com/office/officeart/2005/8/layout/process4"/>
    <dgm:cxn modelId="{5B5A607D-B46B-4AD8-87A2-219176F19EA7}" type="presParOf" srcId="{C1E212D4-53A7-497F-BBF2-5870C9227859}" destId="{71417BFB-7AD0-4262-BE3D-E685667E8FBC}" srcOrd="2" destOrd="0" presId="urn:microsoft.com/office/officeart/2005/8/layout/process4"/>
    <dgm:cxn modelId="{E5DF69DB-C6F8-4FAA-81B5-104ABF16863C}" type="presParOf" srcId="{71417BFB-7AD0-4262-BE3D-E685667E8FBC}" destId="{BB0CA325-F905-4A70-85E0-DC450C13FA19}" srcOrd="0" destOrd="0" presId="urn:microsoft.com/office/officeart/2005/8/layout/process4"/>
    <dgm:cxn modelId="{18BAD48B-A922-4176-A3B1-EE5A1A6AF249}" type="presParOf" srcId="{71417BFB-7AD0-4262-BE3D-E685667E8FBC}" destId="{7BE50412-54A3-4F29-8623-B08DBBD4856B}" srcOrd="1" destOrd="0" presId="urn:microsoft.com/office/officeart/2005/8/layout/process4"/>
    <dgm:cxn modelId="{4EBB83F8-26CA-49A4-A432-A2807CB917F0}" type="presParOf" srcId="{71417BFB-7AD0-4262-BE3D-E685667E8FBC}" destId="{B986832D-2162-4A07-8083-C09936BF41E5}" srcOrd="2" destOrd="0" presId="urn:microsoft.com/office/officeart/2005/8/layout/process4"/>
    <dgm:cxn modelId="{A8E9CC1E-1162-43FA-931F-5EA4B1F2D052}" type="presParOf" srcId="{B986832D-2162-4A07-8083-C09936BF41E5}" destId="{3DFE6A0E-0327-4119-BFC7-3DBFDD33761D}" srcOrd="0" destOrd="0" presId="urn:microsoft.com/office/officeart/2005/8/layout/process4"/>
    <dgm:cxn modelId="{85CF47C1-FE6E-442C-83F5-CC5E903C3B25}" type="presParOf" srcId="{B986832D-2162-4A07-8083-C09936BF41E5}" destId="{DE50D7E9-84B8-4F61-A8DD-332760957E7D}" srcOrd="1" destOrd="0" presId="urn:microsoft.com/office/officeart/2005/8/layout/process4"/>
    <dgm:cxn modelId="{B5A49D3D-D81A-4B74-9CB7-7E0697E5DAFA}" type="presParOf" srcId="{C1E212D4-53A7-497F-BBF2-5870C9227859}" destId="{A8A51448-8667-4826-8D9D-D4264E33F909}" srcOrd="3" destOrd="0" presId="urn:microsoft.com/office/officeart/2005/8/layout/process4"/>
    <dgm:cxn modelId="{FC438239-D1C0-4583-B08D-35182DFD5BA0}" type="presParOf" srcId="{C1E212D4-53A7-497F-BBF2-5870C9227859}" destId="{07DAA900-3444-4B1D-9423-AE0946BF69B3}" srcOrd="4" destOrd="0" presId="urn:microsoft.com/office/officeart/2005/8/layout/process4"/>
    <dgm:cxn modelId="{A731B9E4-79DF-42A5-BA54-52488BE1AF29}" type="presParOf" srcId="{07DAA900-3444-4B1D-9423-AE0946BF69B3}" destId="{5ED19FE2-2140-4975-895F-BBAD40C68D57}" srcOrd="0" destOrd="0" presId="urn:microsoft.com/office/officeart/2005/8/layout/process4"/>
    <dgm:cxn modelId="{AC6DFBC3-F373-4F77-BAFD-49C93228DFD1}" type="presParOf" srcId="{C1E212D4-53A7-497F-BBF2-5870C9227859}" destId="{824260D3-F7A6-4249-8D29-A479CE902C97}" srcOrd="5" destOrd="0" presId="urn:microsoft.com/office/officeart/2005/8/layout/process4"/>
    <dgm:cxn modelId="{44B8E4E6-8798-4854-AB21-EDD3946977AB}" type="presParOf" srcId="{C1E212D4-53A7-497F-BBF2-5870C9227859}" destId="{6CD8D79D-32F3-425B-8BBA-907F0216FDBE}" srcOrd="6" destOrd="0" presId="urn:microsoft.com/office/officeart/2005/8/layout/process4"/>
    <dgm:cxn modelId="{5E75A4E7-E8A2-4669-B1A3-F397FF6E9CC5}" type="presParOf" srcId="{6CD8D79D-32F3-425B-8BBA-907F0216FDBE}" destId="{34AF290D-FFCE-4688-959D-3EE4E129BBE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0C7AAEE-3CE4-4802-A6D0-F519102ADE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CC71895-AC2B-4475-8E7C-03065AD13AD6}">
      <dgm:prSet phldrT="[Testo]"/>
      <dgm:spPr/>
      <dgm:t>
        <a:bodyPr/>
        <a:lstStyle/>
        <a:p>
          <a:r>
            <a:rPr lang="it-IT" dirty="0" smtClean="0"/>
            <a:t>Quanto la pubblica amministrazione riconosce il ruolo politico/educativo/culturale delle parrocchie nell'ottica del lavoro di squadra e non del risparmio economico ?</a:t>
          </a:r>
          <a:endParaRPr lang="it-IT" dirty="0"/>
        </a:p>
      </dgm:t>
    </dgm:pt>
    <dgm:pt modelId="{D8C0CB6E-B3D8-43C4-9DFB-AD12681808B2}" type="parTrans" cxnId="{4A034A0D-721C-4E9F-A073-101EDB9B942B}">
      <dgm:prSet/>
      <dgm:spPr/>
      <dgm:t>
        <a:bodyPr/>
        <a:lstStyle/>
        <a:p>
          <a:endParaRPr lang="it-IT"/>
        </a:p>
      </dgm:t>
    </dgm:pt>
    <dgm:pt modelId="{037A3E3B-7292-4AB7-BB4A-8AA0675F1980}" type="sibTrans" cxnId="{4A034A0D-721C-4E9F-A073-101EDB9B942B}">
      <dgm:prSet/>
      <dgm:spPr/>
      <dgm:t>
        <a:bodyPr/>
        <a:lstStyle/>
        <a:p>
          <a:endParaRPr lang="it-IT"/>
        </a:p>
      </dgm:t>
    </dgm:pt>
    <dgm:pt modelId="{41659928-EC38-4539-91DD-802759769D31}">
      <dgm:prSet/>
      <dgm:spPr/>
      <dgm:t>
        <a:bodyPr/>
        <a:lstStyle/>
        <a:p>
          <a:r>
            <a:rPr lang="it-IT" dirty="0" smtClean="0"/>
            <a:t>Sarà rispettata la laicità dell'offerta educativa per i non cattolici ?</a:t>
          </a:r>
          <a:endParaRPr lang="it-IT" dirty="0"/>
        </a:p>
      </dgm:t>
    </dgm:pt>
    <dgm:pt modelId="{6C32840A-4077-40B2-81C8-5339E7EC2766}" type="parTrans" cxnId="{661CDB3B-18D7-44CE-86F3-1C1E1D333212}">
      <dgm:prSet/>
      <dgm:spPr/>
      <dgm:t>
        <a:bodyPr/>
        <a:lstStyle/>
        <a:p>
          <a:endParaRPr lang="it-IT"/>
        </a:p>
      </dgm:t>
    </dgm:pt>
    <dgm:pt modelId="{CDC4B10B-E85C-4377-AAAC-2259978F8C22}" type="sibTrans" cxnId="{661CDB3B-18D7-44CE-86F3-1C1E1D333212}">
      <dgm:prSet/>
      <dgm:spPr/>
      <dgm:t>
        <a:bodyPr/>
        <a:lstStyle/>
        <a:p>
          <a:endParaRPr lang="it-IT"/>
        </a:p>
      </dgm:t>
    </dgm:pt>
    <dgm:pt modelId="{4DCEAE11-CAD7-4B1F-A51F-C2C629C1191C}" type="pres">
      <dgm:prSet presAssocID="{E0C7AAEE-3CE4-4802-A6D0-F519102ADE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E3E4A82-8FD5-45C8-87D5-AF712CE7A458}" type="pres">
      <dgm:prSet presAssocID="{FCC71895-AC2B-4475-8E7C-03065AD13AD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132711-FF0E-4DC8-B57E-1C4A0FAE1D82}" type="pres">
      <dgm:prSet presAssocID="{037A3E3B-7292-4AB7-BB4A-8AA0675F1980}" presName="spacer" presStyleCnt="0"/>
      <dgm:spPr/>
      <dgm:t>
        <a:bodyPr/>
        <a:lstStyle/>
        <a:p>
          <a:endParaRPr lang="it-IT"/>
        </a:p>
      </dgm:t>
    </dgm:pt>
    <dgm:pt modelId="{6AB5305A-7DF4-4C1F-A879-D7B1CB836C1D}" type="pres">
      <dgm:prSet presAssocID="{41659928-EC38-4539-91DD-802759769D3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61CDB3B-18D7-44CE-86F3-1C1E1D333212}" srcId="{E0C7AAEE-3CE4-4802-A6D0-F519102ADE6E}" destId="{41659928-EC38-4539-91DD-802759769D31}" srcOrd="1" destOrd="0" parTransId="{6C32840A-4077-40B2-81C8-5339E7EC2766}" sibTransId="{CDC4B10B-E85C-4377-AAAC-2259978F8C22}"/>
    <dgm:cxn modelId="{47E7BB09-AD6E-4B35-8D7E-83FE8D5D94FC}" type="presOf" srcId="{41659928-EC38-4539-91DD-802759769D31}" destId="{6AB5305A-7DF4-4C1F-A879-D7B1CB836C1D}" srcOrd="0" destOrd="0" presId="urn:microsoft.com/office/officeart/2005/8/layout/vList2"/>
    <dgm:cxn modelId="{7B082A12-7DEE-45FD-B3B7-CCCDEE7772DE}" type="presOf" srcId="{E0C7AAEE-3CE4-4802-A6D0-F519102ADE6E}" destId="{4DCEAE11-CAD7-4B1F-A51F-C2C629C1191C}" srcOrd="0" destOrd="0" presId="urn:microsoft.com/office/officeart/2005/8/layout/vList2"/>
    <dgm:cxn modelId="{4A034A0D-721C-4E9F-A073-101EDB9B942B}" srcId="{E0C7AAEE-3CE4-4802-A6D0-F519102ADE6E}" destId="{FCC71895-AC2B-4475-8E7C-03065AD13AD6}" srcOrd="0" destOrd="0" parTransId="{D8C0CB6E-B3D8-43C4-9DFB-AD12681808B2}" sibTransId="{037A3E3B-7292-4AB7-BB4A-8AA0675F1980}"/>
    <dgm:cxn modelId="{14B9629B-F258-4939-9723-5C598325D1C2}" type="presOf" srcId="{FCC71895-AC2B-4475-8E7C-03065AD13AD6}" destId="{AE3E4A82-8FD5-45C8-87D5-AF712CE7A458}" srcOrd="0" destOrd="0" presId="urn:microsoft.com/office/officeart/2005/8/layout/vList2"/>
    <dgm:cxn modelId="{EFFF1C70-9863-440E-958C-B3DFBB956559}" type="presParOf" srcId="{4DCEAE11-CAD7-4B1F-A51F-C2C629C1191C}" destId="{AE3E4A82-8FD5-45C8-87D5-AF712CE7A458}" srcOrd="0" destOrd="0" presId="urn:microsoft.com/office/officeart/2005/8/layout/vList2"/>
    <dgm:cxn modelId="{A2FC43DD-10A8-47D0-94DE-37BB4ACF5038}" type="presParOf" srcId="{4DCEAE11-CAD7-4B1F-A51F-C2C629C1191C}" destId="{12132711-FF0E-4DC8-B57E-1C4A0FAE1D82}" srcOrd="1" destOrd="0" presId="urn:microsoft.com/office/officeart/2005/8/layout/vList2"/>
    <dgm:cxn modelId="{99AD936D-8D98-45C1-A6DC-78C75681CAB1}" type="presParOf" srcId="{4DCEAE11-CAD7-4B1F-A51F-C2C629C1191C}" destId="{6AB5305A-7DF4-4C1F-A879-D7B1CB836C1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0C7AAEE-3CE4-4802-A6D0-F519102ADE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2368BF0-624A-49EA-8117-D90EAEA38C29}">
      <dgm:prSet/>
      <dgm:spPr/>
      <dgm:t>
        <a:bodyPr/>
        <a:lstStyle/>
        <a:p>
          <a:r>
            <a:rPr lang="it-IT" smtClean="0"/>
            <a:t>Come lo staff grest up potrebbe concretamente far passare i valori buoni e universali del cristianesimo attraverso attività interculturali nel rispetto anche di chi non è cristiano?</a:t>
          </a:r>
          <a:endParaRPr lang="it-IT" dirty="0"/>
        </a:p>
      </dgm:t>
    </dgm:pt>
    <dgm:pt modelId="{0A1F211A-E672-41E7-B3B6-18924CCC3ED3}" type="parTrans" cxnId="{9F19FB01-9221-49F3-BAD6-BD80B0307A01}">
      <dgm:prSet/>
      <dgm:spPr/>
      <dgm:t>
        <a:bodyPr/>
        <a:lstStyle/>
        <a:p>
          <a:endParaRPr lang="it-IT"/>
        </a:p>
      </dgm:t>
    </dgm:pt>
    <dgm:pt modelId="{B57A8F2C-CA76-469E-8665-4ADEFAC5A656}" type="sibTrans" cxnId="{9F19FB01-9221-49F3-BAD6-BD80B0307A01}">
      <dgm:prSet/>
      <dgm:spPr/>
      <dgm:t>
        <a:bodyPr/>
        <a:lstStyle/>
        <a:p>
          <a:endParaRPr lang="it-IT"/>
        </a:p>
      </dgm:t>
    </dgm:pt>
    <dgm:pt modelId="{A955AFCC-4940-4C35-A4DD-F62E1393CDB8}">
      <dgm:prSet/>
      <dgm:spPr/>
      <dgm:t>
        <a:bodyPr/>
        <a:lstStyle/>
        <a:p>
          <a:r>
            <a:rPr lang="it-IT" smtClean="0"/>
            <a:t>Esiste il rischio di sminuire la specificità dell'offerta delle parrocchie per estendere il servizio a tutti? </a:t>
          </a:r>
          <a:endParaRPr lang="it-IT" dirty="0" smtClean="0"/>
        </a:p>
      </dgm:t>
    </dgm:pt>
    <dgm:pt modelId="{4C85E012-B076-456D-81FC-EA828C6FBB99}" type="parTrans" cxnId="{7905BF53-A57C-4D4D-AE81-34EB6553782F}">
      <dgm:prSet/>
      <dgm:spPr/>
      <dgm:t>
        <a:bodyPr/>
        <a:lstStyle/>
        <a:p>
          <a:endParaRPr lang="it-IT"/>
        </a:p>
      </dgm:t>
    </dgm:pt>
    <dgm:pt modelId="{C59D454C-EB73-47E3-83A0-792800B352A6}" type="sibTrans" cxnId="{7905BF53-A57C-4D4D-AE81-34EB6553782F}">
      <dgm:prSet/>
      <dgm:spPr/>
      <dgm:t>
        <a:bodyPr/>
        <a:lstStyle/>
        <a:p>
          <a:endParaRPr lang="it-IT"/>
        </a:p>
      </dgm:t>
    </dgm:pt>
    <dgm:pt modelId="{4DCEAE11-CAD7-4B1F-A51F-C2C629C1191C}" type="pres">
      <dgm:prSet presAssocID="{E0C7AAEE-3CE4-4802-A6D0-F519102ADE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56125D5-8095-4014-9F37-BA612F5B4827}" type="pres">
      <dgm:prSet presAssocID="{B2368BF0-624A-49EA-8117-D90EAEA38C2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596E33F-85ED-452A-A397-6E9B260989A1}" type="pres">
      <dgm:prSet presAssocID="{B57A8F2C-CA76-469E-8665-4ADEFAC5A656}" presName="spacer" presStyleCnt="0"/>
      <dgm:spPr/>
      <dgm:t>
        <a:bodyPr/>
        <a:lstStyle/>
        <a:p>
          <a:endParaRPr lang="it-IT"/>
        </a:p>
      </dgm:t>
    </dgm:pt>
    <dgm:pt modelId="{10B7FA28-E9D7-4267-913C-2310EE3D7050}" type="pres">
      <dgm:prSet presAssocID="{A955AFCC-4940-4C35-A4DD-F62E1393CDB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988EAD5-FC10-48A5-B570-D56C1312AA03}" type="presOf" srcId="{B2368BF0-624A-49EA-8117-D90EAEA38C29}" destId="{E56125D5-8095-4014-9F37-BA612F5B4827}" srcOrd="0" destOrd="0" presId="urn:microsoft.com/office/officeart/2005/8/layout/vList2"/>
    <dgm:cxn modelId="{5C0C0BFD-3CD8-437B-8FF5-BF9D4E0707D1}" type="presOf" srcId="{A955AFCC-4940-4C35-A4DD-F62E1393CDB8}" destId="{10B7FA28-E9D7-4267-913C-2310EE3D7050}" srcOrd="0" destOrd="0" presId="urn:microsoft.com/office/officeart/2005/8/layout/vList2"/>
    <dgm:cxn modelId="{9F19FB01-9221-49F3-BAD6-BD80B0307A01}" srcId="{E0C7AAEE-3CE4-4802-A6D0-F519102ADE6E}" destId="{B2368BF0-624A-49EA-8117-D90EAEA38C29}" srcOrd="0" destOrd="0" parTransId="{0A1F211A-E672-41E7-B3B6-18924CCC3ED3}" sibTransId="{B57A8F2C-CA76-469E-8665-4ADEFAC5A656}"/>
    <dgm:cxn modelId="{7905BF53-A57C-4D4D-AE81-34EB6553782F}" srcId="{E0C7AAEE-3CE4-4802-A6D0-F519102ADE6E}" destId="{A955AFCC-4940-4C35-A4DD-F62E1393CDB8}" srcOrd="1" destOrd="0" parTransId="{4C85E012-B076-456D-81FC-EA828C6FBB99}" sibTransId="{C59D454C-EB73-47E3-83A0-792800B352A6}"/>
    <dgm:cxn modelId="{FCF3D020-927B-4EFC-ACC1-53536D53CD64}" type="presOf" srcId="{E0C7AAEE-3CE4-4802-A6D0-F519102ADE6E}" destId="{4DCEAE11-CAD7-4B1F-A51F-C2C629C1191C}" srcOrd="0" destOrd="0" presId="urn:microsoft.com/office/officeart/2005/8/layout/vList2"/>
    <dgm:cxn modelId="{DDBCBE79-4D07-469B-8017-A8238A113A0E}" type="presParOf" srcId="{4DCEAE11-CAD7-4B1F-A51F-C2C629C1191C}" destId="{E56125D5-8095-4014-9F37-BA612F5B4827}" srcOrd="0" destOrd="0" presId="urn:microsoft.com/office/officeart/2005/8/layout/vList2"/>
    <dgm:cxn modelId="{D1C26447-1BF4-4099-AFAA-5E5CC015F25B}" type="presParOf" srcId="{4DCEAE11-CAD7-4B1F-A51F-C2C629C1191C}" destId="{C596E33F-85ED-452A-A397-6E9B260989A1}" srcOrd="1" destOrd="0" presId="urn:microsoft.com/office/officeart/2005/8/layout/vList2"/>
    <dgm:cxn modelId="{266BC4D8-A1C5-4960-B01E-04FB2AD0AF81}" type="presParOf" srcId="{4DCEAE11-CAD7-4B1F-A51F-C2C629C1191C}" destId="{10B7FA28-E9D7-4267-913C-2310EE3D705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0C7AAEE-3CE4-4802-A6D0-F519102ADE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CC71895-AC2B-4475-8E7C-03065AD13AD6}">
      <dgm:prSet phldrT="[Testo]"/>
      <dgm:spPr/>
      <dgm:t>
        <a:bodyPr/>
        <a:lstStyle/>
        <a:p>
          <a:r>
            <a:rPr lang="it-IT" dirty="0" smtClean="0"/>
            <a:t>I cattolici devono sapere essere PROTAGONISTI della vita reale oltre le mura parrocchiali per potersi confrontare e proporre i propri valori, senza pretendere di imporli, sperando che LIEVITINO. </a:t>
          </a:r>
          <a:endParaRPr lang="it-IT" dirty="0"/>
        </a:p>
      </dgm:t>
    </dgm:pt>
    <dgm:pt modelId="{D8C0CB6E-B3D8-43C4-9DFB-AD12681808B2}" type="parTrans" cxnId="{4A034A0D-721C-4E9F-A073-101EDB9B942B}">
      <dgm:prSet/>
      <dgm:spPr/>
      <dgm:t>
        <a:bodyPr/>
        <a:lstStyle/>
        <a:p>
          <a:endParaRPr lang="it-IT"/>
        </a:p>
      </dgm:t>
    </dgm:pt>
    <dgm:pt modelId="{037A3E3B-7292-4AB7-BB4A-8AA0675F1980}" type="sibTrans" cxnId="{4A034A0D-721C-4E9F-A073-101EDB9B942B}">
      <dgm:prSet/>
      <dgm:spPr/>
      <dgm:t>
        <a:bodyPr/>
        <a:lstStyle/>
        <a:p>
          <a:endParaRPr lang="it-IT"/>
        </a:p>
      </dgm:t>
    </dgm:pt>
    <dgm:pt modelId="{AEDF17BB-4960-481C-9F86-B8F61B9D4261}">
      <dgm:prSet/>
      <dgm:spPr/>
      <dgm:t>
        <a:bodyPr/>
        <a:lstStyle/>
        <a:p>
          <a:r>
            <a:rPr lang="it-IT" dirty="0" err="1" smtClean="0"/>
            <a:t>Grest</a:t>
          </a:r>
          <a:r>
            <a:rPr lang="it-IT" dirty="0" smtClean="0"/>
            <a:t> up è una reale opportunità.</a:t>
          </a:r>
        </a:p>
      </dgm:t>
    </dgm:pt>
    <dgm:pt modelId="{0C8C317C-BB34-41E0-A885-C4984B765129}" type="parTrans" cxnId="{188EC23C-E955-4FCA-9E1F-4BD8FB353F6A}">
      <dgm:prSet/>
      <dgm:spPr/>
      <dgm:t>
        <a:bodyPr/>
        <a:lstStyle/>
        <a:p>
          <a:endParaRPr lang="it-IT"/>
        </a:p>
      </dgm:t>
    </dgm:pt>
    <dgm:pt modelId="{3B7A5BA1-3759-442A-936F-F559DE9C39CF}" type="sibTrans" cxnId="{188EC23C-E955-4FCA-9E1F-4BD8FB353F6A}">
      <dgm:prSet/>
      <dgm:spPr/>
      <dgm:t>
        <a:bodyPr/>
        <a:lstStyle/>
        <a:p>
          <a:endParaRPr lang="it-IT"/>
        </a:p>
      </dgm:t>
    </dgm:pt>
    <dgm:pt modelId="{4DCEAE11-CAD7-4B1F-A51F-C2C629C1191C}" type="pres">
      <dgm:prSet presAssocID="{E0C7AAEE-3CE4-4802-A6D0-F519102ADE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E3E4A82-8FD5-45C8-87D5-AF712CE7A458}" type="pres">
      <dgm:prSet presAssocID="{FCC71895-AC2B-4475-8E7C-03065AD13AD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132711-FF0E-4DC8-B57E-1C4A0FAE1D82}" type="pres">
      <dgm:prSet presAssocID="{037A3E3B-7292-4AB7-BB4A-8AA0675F1980}" presName="spacer" presStyleCnt="0"/>
      <dgm:spPr/>
      <dgm:t>
        <a:bodyPr/>
        <a:lstStyle/>
        <a:p>
          <a:endParaRPr lang="it-IT"/>
        </a:p>
      </dgm:t>
    </dgm:pt>
    <dgm:pt modelId="{28F373AB-AFF9-49B1-97C8-1FD371A09181}" type="pres">
      <dgm:prSet presAssocID="{AEDF17BB-4960-481C-9F86-B8F61B9D4261}" presName="parentText" presStyleLbl="node1" presStyleIdx="1" presStyleCnt="2" custScaleY="6064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90E91E8-4405-4FFE-90A1-85C087BDCDF3}" type="presOf" srcId="{AEDF17BB-4960-481C-9F86-B8F61B9D4261}" destId="{28F373AB-AFF9-49B1-97C8-1FD371A09181}" srcOrd="0" destOrd="0" presId="urn:microsoft.com/office/officeart/2005/8/layout/vList2"/>
    <dgm:cxn modelId="{6ACC5160-EB4E-421A-A336-8F6A93188FFC}" type="presOf" srcId="{E0C7AAEE-3CE4-4802-A6D0-F519102ADE6E}" destId="{4DCEAE11-CAD7-4B1F-A51F-C2C629C1191C}" srcOrd="0" destOrd="0" presId="urn:microsoft.com/office/officeart/2005/8/layout/vList2"/>
    <dgm:cxn modelId="{188EC23C-E955-4FCA-9E1F-4BD8FB353F6A}" srcId="{E0C7AAEE-3CE4-4802-A6D0-F519102ADE6E}" destId="{AEDF17BB-4960-481C-9F86-B8F61B9D4261}" srcOrd="1" destOrd="0" parTransId="{0C8C317C-BB34-41E0-A885-C4984B765129}" sibTransId="{3B7A5BA1-3759-442A-936F-F559DE9C39CF}"/>
    <dgm:cxn modelId="{6E9CC328-E8C7-4A53-9AA9-5997C12364CA}" type="presOf" srcId="{FCC71895-AC2B-4475-8E7C-03065AD13AD6}" destId="{AE3E4A82-8FD5-45C8-87D5-AF712CE7A458}" srcOrd="0" destOrd="0" presId="urn:microsoft.com/office/officeart/2005/8/layout/vList2"/>
    <dgm:cxn modelId="{4A034A0D-721C-4E9F-A073-101EDB9B942B}" srcId="{E0C7AAEE-3CE4-4802-A6D0-F519102ADE6E}" destId="{FCC71895-AC2B-4475-8E7C-03065AD13AD6}" srcOrd="0" destOrd="0" parTransId="{D8C0CB6E-B3D8-43C4-9DFB-AD12681808B2}" sibTransId="{037A3E3B-7292-4AB7-BB4A-8AA0675F1980}"/>
    <dgm:cxn modelId="{76831971-8011-4AEA-BF87-418A51C2641C}" type="presParOf" srcId="{4DCEAE11-CAD7-4B1F-A51F-C2C629C1191C}" destId="{AE3E4A82-8FD5-45C8-87D5-AF712CE7A458}" srcOrd="0" destOrd="0" presId="urn:microsoft.com/office/officeart/2005/8/layout/vList2"/>
    <dgm:cxn modelId="{58A1DA1B-C5B1-4BA2-914F-2974AC8A7DC7}" type="presParOf" srcId="{4DCEAE11-CAD7-4B1F-A51F-C2C629C1191C}" destId="{12132711-FF0E-4DC8-B57E-1C4A0FAE1D82}" srcOrd="1" destOrd="0" presId="urn:microsoft.com/office/officeart/2005/8/layout/vList2"/>
    <dgm:cxn modelId="{628F4F40-0CF5-4289-A7DA-72D861A57CB5}" type="presParOf" srcId="{4DCEAE11-CAD7-4B1F-A51F-C2C629C1191C}" destId="{28F373AB-AFF9-49B1-97C8-1FD371A0918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C7AAEE-3CE4-4802-A6D0-F519102ADE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CC71895-AC2B-4475-8E7C-03065AD13AD6}">
      <dgm:prSet phldrT="[Testo]" custT="1"/>
      <dgm:spPr/>
      <dgm:t>
        <a:bodyPr/>
        <a:lstStyle/>
        <a:p>
          <a:r>
            <a:rPr lang="it-IT" sz="2400" dirty="0" smtClean="0"/>
            <a:t>La </a:t>
          </a:r>
          <a:r>
            <a:rPr lang="it-IT" sz="2400" dirty="0" smtClean="0"/>
            <a:t>crisi economica, sociale e politica ha reso ancora più labili questi criteri, allungando ulteriormente il momento in cui la persona riesce a crearsi una propria autonomia.</a:t>
          </a:r>
          <a:endParaRPr lang="it-IT" sz="2400" dirty="0"/>
        </a:p>
      </dgm:t>
    </dgm:pt>
    <dgm:pt modelId="{D8C0CB6E-B3D8-43C4-9DFB-AD12681808B2}" type="parTrans" cxnId="{4A034A0D-721C-4E9F-A073-101EDB9B942B}">
      <dgm:prSet/>
      <dgm:spPr/>
      <dgm:t>
        <a:bodyPr/>
        <a:lstStyle/>
        <a:p>
          <a:endParaRPr lang="it-IT" sz="2000"/>
        </a:p>
      </dgm:t>
    </dgm:pt>
    <dgm:pt modelId="{037A3E3B-7292-4AB7-BB4A-8AA0675F1980}" type="sibTrans" cxnId="{4A034A0D-721C-4E9F-A073-101EDB9B942B}">
      <dgm:prSet/>
      <dgm:spPr/>
      <dgm:t>
        <a:bodyPr/>
        <a:lstStyle/>
        <a:p>
          <a:endParaRPr lang="it-IT" sz="2000"/>
        </a:p>
      </dgm:t>
    </dgm:pt>
    <dgm:pt modelId="{8EFCE8B4-8A9D-485C-9EDA-9F9D3B48407D}">
      <dgm:prSet phldrT="[Testo]" custT="1"/>
      <dgm:spPr/>
      <dgm:t>
        <a:bodyPr/>
        <a:lstStyle/>
        <a:p>
          <a:r>
            <a:rPr lang="it-IT" sz="2000" dirty="0" smtClean="0"/>
            <a:t>Si rimane “giovani” più a lungo</a:t>
          </a:r>
          <a:endParaRPr lang="it-IT" sz="2000" dirty="0"/>
        </a:p>
      </dgm:t>
    </dgm:pt>
    <dgm:pt modelId="{49A34EEE-8A5E-496C-8ACA-2CAE087C55D4}" type="parTrans" cxnId="{B920B23E-06E8-4741-BEE7-B58EB7531B4A}">
      <dgm:prSet/>
      <dgm:spPr/>
      <dgm:t>
        <a:bodyPr/>
        <a:lstStyle/>
        <a:p>
          <a:endParaRPr lang="it-IT" sz="2000"/>
        </a:p>
      </dgm:t>
    </dgm:pt>
    <dgm:pt modelId="{EA19821A-B059-431E-8BD5-921BFD60A06F}" type="sibTrans" cxnId="{B920B23E-06E8-4741-BEE7-B58EB7531B4A}">
      <dgm:prSet/>
      <dgm:spPr/>
      <dgm:t>
        <a:bodyPr/>
        <a:lstStyle/>
        <a:p>
          <a:endParaRPr lang="it-IT" sz="2000"/>
        </a:p>
      </dgm:t>
    </dgm:pt>
    <dgm:pt modelId="{2D81D6FF-179B-4B64-AF2C-A542F9259444}">
      <dgm:prSet custT="1"/>
      <dgm:spPr/>
      <dgm:t>
        <a:bodyPr/>
        <a:lstStyle/>
        <a:p>
          <a:r>
            <a:rPr lang="it-IT" sz="2000" dirty="0" smtClean="0"/>
            <a:t>Si entra nel mercato del lavoro più tardi</a:t>
          </a:r>
        </a:p>
      </dgm:t>
    </dgm:pt>
    <dgm:pt modelId="{4E1C6492-8C66-4631-8B57-BB27E02D1CDE}" type="parTrans" cxnId="{3A05A42B-33C8-4D94-B2F3-815D729E9A43}">
      <dgm:prSet/>
      <dgm:spPr/>
      <dgm:t>
        <a:bodyPr/>
        <a:lstStyle/>
        <a:p>
          <a:endParaRPr lang="it-IT" sz="2000"/>
        </a:p>
      </dgm:t>
    </dgm:pt>
    <dgm:pt modelId="{3F0EF314-15AA-4F84-BD49-7282437C7267}" type="sibTrans" cxnId="{3A05A42B-33C8-4D94-B2F3-815D729E9A43}">
      <dgm:prSet/>
      <dgm:spPr/>
      <dgm:t>
        <a:bodyPr/>
        <a:lstStyle/>
        <a:p>
          <a:endParaRPr lang="it-IT" sz="2000"/>
        </a:p>
      </dgm:t>
    </dgm:pt>
    <dgm:pt modelId="{36F5730E-FE97-4665-B57E-B37FF005A858}">
      <dgm:prSet custT="1"/>
      <dgm:spPr/>
      <dgm:t>
        <a:bodyPr/>
        <a:lstStyle/>
        <a:p>
          <a:r>
            <a:rPr lang="it-IT" sz="2000" dirty="0" smtClean="0"/>
            <a:t>Si forma una famiglia più tardi</a:t>
          </a:r>
        </a:p>
      </dgm:t>
    </dgm:pt>
    <dgm:pt modelId="{B3620A9E-CEE8-403E-98C6-77CF51FE4A87}" type="parTrans" cxnId="{1A2EA093-FC39-4005-92F3-031B7C4E1FDC}">
      <dgm:prSet/>
      <dgm:spPr/>
      <dgm:t>
        <a:bodyPr/>
        <a:lstStyle/>
        <a:p>
          <a:endParaRPr lang="it-IT" sz="2000"/>
        </a:p>
      </dgm:t>
    </dgm:pt>
    <dgm:pt modelId="{AF00579B-56B1-4FFA-A0A5-0ABC72BDDF24}" type="sibTrans" cxnId="{1A2EA093-FC39-4005-92F3-031B7C4E1FDC}">
      <dgm:prSet/>
      <dgm:spPr/>
      <dgm:t>
        <a:bodyPr/>
        <a:lstStyle/>
        <a:p>
          <a:endParaRPr lang="it-IT" sz="2000"/>
        </a:p>
      </dgm:t>
    </dgm:pt>
    <dgm:pt modelId="{8C27FA5A-47F4-4F40-AAB8-47D394A600DD}">
      <dgm:prSet custT="1"/>
      <dgm:spPr/>
      <dgm:t>
        <a:bodyPr/>
        <a:lstStyle/>
        <a:p>
          <a:endParaRPr lang="it-IT" sz="2000" dirty="0" smtClean="0"/>
        </a:p>
      </dgm:t>
    </dgm:pt>
    <dgm:pt modelId="{C3D13AD2-657B-4A3E-B3A0-21326A83275E}" type="parTrans" cxnId="{85BE0300-9704-46A4-8297-16A06B23A80A}">
      <dgm:prSet/>
      <dgm:spPr/>
      <dgm:t>
        <a:bodyPr/>
        <a:lstStyle/>
        <a:p>
          <a:endParaRPr lang="it-IT" sz="2000"/>
        </a:p>
      </dgm:t>
    </dgm:pt>
    <dgm:pt modelId="{9226B173-6C39-47C4-8EEE-56CE2ECE092B}" type="sibTrans" cxnId="{85BE0300-9704-46A4-8297-16A06B23A80A}">
      <dgm:prSet/>
      <dgm:spPr/>
      <dgm:t>
        <a:bodyPr/>
        <a:lstStyle/>
        <a:p>
          <a:endParaRPr lang="it-IT" sz="2000"/>
        </a:p>
      </dgm:t>
    </dgm:pt>
    <dgm:pt modelId="{A112D987-2F33-4715-BB09-1F760FF06364}">
      <dgm:prSet phldrT="[Testo]" custT="1"/>
      <dgm:spPr/>
      <dgm:t>
        <a:bodyPr/>
        <a:lstStyle/>
        <a:p>
          <a:r>
            <a:rPr lang="it-IT" sz="2400" dirty="0" smtClean="0"/>
            <a:t>In Italia:</a:t>
          </a:r>
          <a:endParaRPr lang="it-IT" sz="2400" dirty="0"/>
        </a:p>
      </dgm:t>
    </dgm:pt>
    <dgm:pt modelId="{94E5FCC8-E8A0-4745-B30D-DDFE0A28C897}" type="parTrans" cxnId="{C579C75A-36A0-4EA6-8A86-7E22BBFD8378}">
      <dgm:prSet/>
      <dgm:spPr/>
      <dgm:t>
        <a:bodyPr/>
        <a:lstStyle/>
        <a:p>
          <a:endParaRPr lang="it-IT" sz="2000"/>
        </a:p>
      </dgm:t>
    </dgm:pt>
    <dgm:pt modelId="{50A6750A-AF3E-48CE-BF85-0DE99322F1C4}" type="sibTrans" cxnId="{C579C75A-36A0-4EA6-8A86-7E22BBFD8378}">
      <dgm:prSet/>
      <dgm:spPr/>
      <dgm:t>
        <a:bodyPr/>
        <a:lstStyle/>
        <a:p>
          <a:endParaRPr lang="it-IT" sz="2000"/>
        </a:p>
      </dgm:t>
    </dgm:pt>
    <dgm:pt modelId="{4DCEAE11-CAD7-4B1F-A51F-C2C629C1191C}" type="pres">
      <dgm:prSet presAssocID="{E0C7AAEE-3CE4-4802-A6D0-F519102ADE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E3E4A82-8FD5-45C8-87D5-AF712CE7A458}" type="pres">
      <dgm:prSet presAssocID="{FCC71895-AC2B-4475-8E7C-03065AD13AD6}" presName="parentText" presStyleLbl="node1" presStyleIdx="0" presStyleCnt="2" custScaleY="11529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A8BF7E-8941-4126-A602-18BDDB69D237}" type="pres">
      <dgm:prSet presAssocID="{037A3E3B-7292-4AB7-BB4A-8AA0675F1980}" presName="spacer" presStyleCnt="0"/>
      <dgm:spPr/>
      <dgm:t>
        <a:bodyPr/>
        <a:lstStyle/>
        <a:p>
          <a:endParaRPr lang="it-IT"/>
        </a:p>
      </dgm:t>
    </dgm:pt>
    <dgm:pt modelId="{CC961A36-48D8-434B-A816-8722F615621C}" type="pres">
      <dgm:prSet presAssocID="{A112D987-2F33-4715-BB09-1F760FF06364}" presName="parentText" presStyleLbl="node1" presStyleIdx="1" presStyleCnt="2" custScaleY="4312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9CF0A6-991C-4C5C-8164-92EC15D99D7C}" type="pres">
      <dgm:prSet presAssocID="{A112D987-2F33-4715-BB09-1F760FF0636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5BE0300-9704-46A4-8297-16A06B23A80A}" srcId="{A112D987-2F33-4715-BB09-1F760FF06364}" destId="{8C27FA5A-47F4-4F40-AAB8-47D394A600DD}" srcOrd="3" destOrd="0" parTransId="{C3D13AD2-657B-4A3E-B3A0-21326A83275E}" sibTransId="{9226B173-6C39-47C4-8EEE-56CE2ECE092B}"/>
    <dgm:cxn modelId="{20469A79-0FBD-472F-9519-D65246955246}" type="presOf" srcId="{36F5730E-FE97-4665-B57E-B37FF005A858}" destId="{2A9CF0A6-991C-4C5C-8164-92EC15D99D7C}" srcOrd="0" destOrd="2" presId="urn:microsoft.com/office/officeart/2005/8/layout/vList2"/>
    <dgm:cxn modelId="{1A2EA093-FC39-4005-92F3-031B7C4E1FDC}" srcId="{A112D987-2F33-4715-BB09-1F760FF06364}" destId="{36F5730E-FE97-4665-B57E-B37FF005A858}" srcOrd="2" destOrd="0" parTransId="{B3620A9E-CEE8-403E-98C6-77CF51FE4A87}" sibTransId="{AF00579B-56B1-4FFA-A0A5-0ABC72BDDF24}"/>
    <dgm:cxn modelId="{4A034A0D-721C-4E9F-A073-101EDB9B942B}" srcId="{E0C7AAEE-3CE4-4802-A6D0-F519102ADE6E}" destId="{FCC71895-AC2B-4475-8E7C-03065AD13AD6}" srcOrd="0" destOrd="0" parTransId="{D8C0CB6E-B3D8-43C4-9DFB-AD12681808B2}" sibTransId="{037A3E3B-7292-4AB7-BB4A-8AA0675F1980}"/>
    <dgm:cxn modelId="{164B648C-FBFA-418D-8F6E-E1C2005D408F}" type="presOf" srcId="{8EFCE8B4-8A9D-485C-9EDA-9F9D3B48407D}" destId="{2A9CF0A6-991C-4C5C-8164-92EC15D99D7C}" srcOrd="0" destOrd="0" presId="urn:microsoft.com/office/officeart/2005/8/layout/vList2"/>
    <dgm:cxn modelId="{FF7E2527-C2E3-4550-A4AA-660E524BD976}" type="presOf" srcId="{A112D987-2F33-4715-BB09-1F760FF06364}" destId="{CC961A36-48D8-434B-A816-8722F615621C}" srcOrd="0" destOrd="0" presId="urn:microsoft.com/office/officeart/2005/8/layout/vList2"/>
    <dgm:cxn modelId="{3A05A42B-33C8-4D94-B2F3-815D729E9A43}" srcId="{A112D987-2F33-4715-BB09-1F760FF06364}" destId="{2D81D6FF-179B-4B64-AF2C-A542F9259444}" srcOrd="1" destOrd="0" parTransId="{4E1C6492-8C66-4631-8B57-BB27E02D1CDE}" sibTransId="{3F0EF314-15AA-4F84-BD49-7282437C7267}"/>
    <dgm:cxn modelId="{ECE38AAC-6854-4130-BA1F-874BF8657E87}" type="presOf" srcId="{8C27FA5A-47F4-4F40-AAB8-47D394A600DD}" destId="{2A9CF0A6-991C-4C5C-8164-92EC15D99D7C}" srcOrd="0" destOrd="3" presId="urn:microsoft.com/office/officeart/2005/8/layout/vList2"/>
    <dgm:cxn modelId="{81E5BBF5-4CD1-48A4-A01B-61E9B5FCF5CA}" type="presOf" srcId="{2D81D6FF-179B-4B64-AF2C-A542F9259444}" destId="{2A9CF0A6-991C-4C5C-8164-92EC15D99D7C}" srcOrd="0" destOrd="1" presId="urn:microsoft.com/office/officeart/2005/8/layout/vList2"/>
    <dgm:cxn modelId="{B920B23E-06E8-4741-BEE7-B58EB7531B4A}" srcId="{A112D987-2F33-4715-BB09-1F760FF06364}" destId="{8EFCE8B4-8A9D-485C-9EDA-9F9D3B48407D}" srcOrd="0" destOrd="0" parTransId="{49A34EEE-8A5E-496C-8ACA-2CAE087C55D4}" sibTransId="{EA19821A-B059-431E-8BD5-921BFD60A06F}"/>
    <dgm:cxn modelId="{805402D9-BF9F-4BE8-8CFB-DE6D99B613C2}" type="presOf" srcId="{FCC71895-AC2B-4475-8E7C-03065AD13AD6}" destId="{AE3E4A82-8FD5-45C8-87D5-AF712CE7A458}" srcOrd="0" destOrd="0" presId="urn:microsoft.com/office/officeart/2005/8/layout/vList2"/>
    <dgm:cxn modelId="{C579C75A-36A0-4EA6-8A86-7E22BBFD8378}" srcId="{E0C7AAEE-3CE4-4802-A6D0-F519102ADE6E}" destId="{A112D987-2F33-4715-BB09-1F760FF06364}" srcOrd="1" destOrd="0" parTransId="{94E5FCC8-E8A0-4745-B30D-DDFE0A28C897}" sibTransId="{50A6750A-AF3E-48CE-BF85-0DE99322F1C4}"/>
    <dgm:cxn modelId="{18DDEBF4-E13C-4F68-BA8F-0FD72F604247}" type="presOf" srcId="{E0C7AAEE-3CE4-4802-A6D0-F519102ADE6E}" destId="{4DCEAE11-CAD7-4B1F-A51F-C2C629C1191C}" srcOrd="0" destOrd="0" presId="urn:microsoft.com/office/officeart/2005/8/layout/vList2"/>
    <dgm:cxn modelId="{F653F8F4-C02D-4245-8FB4-A38F39CD76FB}" type="presParOf" srcId="{4DCEAE11-CAD7-4B1F-A51F-C2C629C1191C}" destId="{AE3E4A82-8FD5-45C8-87D5-AF712CE7A458}" srcOrd="0" destOrd="0" presId="urn:microsoft.com/office/officeart/2005/8/layout/vList2"/>
    <dgm:cxn modelId="{DE2583B2-CB53-4206-B926-B542A11EDE04}" type="presParOf" srcId="{4DCEAE11-CAD7-4B1F-A51F-C2C629C1191C}" destId="{21A8BF7E-8941-4126-A602-18BDDB69D237}" srcOrd="1" destOrd="0" presId="urn:microsoft.com/office/officeart/2005/8/layout/vList2"/>
    <dgm:cxn modelId="{B415A0A0-FD97-4EE0-92ED-8B189A1F2A39}" type="presParOf" srcId="{4DCEAE11-CAD7-4B1F-A51F-C2C629C1191C}" destId="{CC961A36-48D8-434B-A816-8722F615621C}" srcOrd="2" destOrd="0" presId="urn:microsoft.com/office/officeart/2005/8/layout/vList2"/>
    <dgm:cxn modelId="{135D1FBA-9519-46FA-8402-A0DBA27A6EFF}" type="presParOf" srcId="{4DCEAE11-CAD7-4B1F-A51F-C2C629C1191C}" destId="{2A9CF0A6-991C-4C5C-8164-92EC15D99D7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C7AAEE-3CE4-4802-A6D0-F519102ADE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CC71895-AC2B-4475-8E7C-03065AD13AD6}">
      <dgm:prSet phldrT="[Testo]"/>
      <dgm:spPr/>
      <dgm:t>
        <a:bodyPr/>
        <a:lstStyle/>
        <a:p>
          <a:r>
            <a:rPr lang="it-IT" smtClean="0"/>
            <a:t>Le azioni rivolte ai giovani devono configurarsi come «politica della fiducia» perché le giovani generazioni non sono un problema ma una risorsa preziosa della società.</a:t>
          </a:r>
          <a:endParaRPr lang="it-IT" dirty="0"/>
        </a:p>
      </dgm:t>
    </dgm:pt>
    <dgm:pt modelId="{D8C0CB6E-B3D8-43C4-9DFB-AD12681808B2}" type="parTrans" cxnId="{4A034A0D-721C-4E9F-A073-101EDB9B942B}">
      <dgm:prSet/>
      <dgm:spPr/>
      <dgm:t>
        <a:bodyPr/>
        <a:lstStyle/>
        <a:p>
          <a:endParaRPr lang="it-IT"/>
        </a:p>
      </dgm:t>
    </dgm:pt>
    <dgm:pt modelId="{037A3E3B-7292-4AB7-BB4A-8AA0675F1980}" type="sibTrans" cxnId="{4A034A0D-721C-4E9F-A073-101EDB9B942B}">
      <dgm:prSet/>
      <dgm:spPr/>
      <dgm:t>
        <a:bodyPr/>
        <a:lstStyle/>
        <a:p>
          <a:endParaRPr lang="it-IT"/>
        </a:p>
      </dgm:t>
    </dgm:pt>
    <dgm:pt modelId="{4DCEAE11-CAD7-4B1F-A51F-C2C629C1191C}" type="pres">
      <dgm:prSet presAssocID="{E0C7AAEE-3CE4-4802-A6D0-F519102ADE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E3E4A82-8FD5-45C8-87D5-AF712CE7A458}" type="pres">
      <dgm:prSet presAssocID="{FCC71895-AC2B-4475-8E7C-03065AD13AD6}" presName="parentText" presStyleLbl="node1" presStyleIdx="0" presStyleCnt="1" custScaleY="4758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A034A0D-721C-4E9F-A073-101EDB9B942B}" srcId="{E0C7AAEE-3CE4-4802-A6D0-F519102ADE6E}" destId="{FCC71895-AC2B-4475-8E7C-03065AD13AD6}" srcOrd="0" destOrd="0" parTransId="{D8C0CB6E-B3D8-43C4-9DFB-AD12681808B2}" sibTransId="{037A3E3B-7292-4AB7-BB4A-8AA0675F1980}"/>
    <dgm:cxn modelId="{D164429F-79A6-4D1E-A63B-4DBF86C0F7FE}" type="presOf" srcId="{E0C7AAEE-3CE4-4802-A6D0-F519102ADE6E}" destId="{4DCEAE11-CAD7-4B1F-A51F-C2C629C1191C}" srcOrd="0" destOrd="0" presId="urn:microsoft.com/office/officeart/2005/8/layout/vList2"/>
    <dgm:cxn modelId="{C880000C-1688-4D19-9B78-E926548781BB}" type="presOf" srcId="{FCC71895-AC2B-4475-8E7C-03065AD13AD6}" destId="{AE3E4A82-8FD5-45C8-87D5-AF712CE7A458}" srcOrd="0" destOrd="0" presId="urn:microsoft.com/office/officeart/2005/8/layout/vList2"/>
    <dgm:cxn modelId="{9656B91E-2DDE-4AFC-9C01-77818DA8812E}" type="presParOf" srcId="{4DCEAE11-CAD7-4B1F-A51F-C2C629C1191C}" destId="{AE3E4A82-8FD5-45C8-87D5-AF712CE7A4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C7AAEE-3CE4-4802-A6D0-F519102ADE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D6CDB41-AEC4-47EA-9EFA-22A3CDDA4D14}">
      <dgm:prSet phldrT="[Testo]" custT="1"/>
      <dgm:spPr/>
      <dgm:t>
        <a:bodyPr/>
        <a:lstStyle/>
        <a:p>
          <a:r>
            <a:rPr lang="it-IT" sz="2400" dirty="0" smtClean="0"/>
            <a:t>Realtà associative e sportive</a:t>
          </a:r>
        </a:p>
      </dgm:t>
    </dgm:pt>
    <dgm:pt modelId="{BEE1556D-8480-4817-B81D-34CCCFC7E3C6}" type="parTrans" cxnId="{DDE99A29-CD72-428F-81D8-5FDDEAE145DA}">
      <dgm:prSet/>
      <dgm:spPr/>
      <dgm:t>
        <a:bodyPr/>
        <a:lstStyle/>
        <a:p>
          <a:endParaRPr lang="it-IT" sz="2400"/>
        </a:p>
      </dgm:t>
    </dgm:pt>
    <dgm:pt modelId="{BF4C2BB9-311B-4271-A97D-B4FB8FA15355}" type="sibTrans" cxnId="{DDE99A29-CD72-428F-81D8-5FDDEAE145DA}">
      <dgm:prSet/>
      <dgm:spPr/>
      <dgm:t>
        <a:bodyPr/>
        <a:lstStyle/>
        <a:p>
          <a:endParaRPr lang="it-IT" sz="2400"/>
        </a:p>
      </dgm:t>
    </dgm:pt>
    <dgm:pt modelId="{5A22741F-CF93-4BFE-AA5F-7B78C1C69904}">
      <dgm:prSet phldrT="[Testo]" custT="1"/>
      <dgm:spPr/>
      <dgm:t>
        <a:bodyPr/>
        <a:lstStyle/>
        <a:p>
          <a:r>
            <a:rPr lang="it-IT" sz="2400" dirty="0" smtClean="0"/>
            <a:t>Famiglia, scuola, parrocchia</a:t>
          </a:r>
        </a:p>
      </dgm:t>
    </dgm:pt>
    <dgm:pt modelId="{52C547C4-C8AE-4B94-A43F-E07FB25BE713}" type="parTrans" cxnId="{0D46C680-0BA8-49E0-AC2F-E9A3B16FD984}">
      <dgm:prSet/>
      <dgm:spPr/>
      <dgm:t>
        <a:bodyPr/>
        <a:lstStyle/>
        <a:p>
          <a:endParaRPr lang="it-IT" sz="2400"/>
        </a:p>
      </dgm:t>
    </dgm:pt>
    <dgm:pt modelId="{A735D0E1-6807-4923-B422-9B373FD7ACC4}" type="sibTrans" cxnId="{0D46C680-0BA8-49E0-AC2F-E9A3B16FD984}">
      <dgm:prSet/>
      <dgm:spPr/>
      <dgm:t>
        <a:bodyPr/>
        <a:lstStyle/>
        <a:p>
          <a:endParaRPr lang="it-IT" sz="2400"/>
        </a:p>
      </dgm:t>
    </dgm:pt>
    <dgm:pt modelId="{A9A67F32-ACDF-4E7A-A284-6200CFA7F3A0}">
      <dgm:prSet phldrT="[Testo]" custT="1"/>
      <dgm:spPr/>
      <dgm:t>
        <a:bodyPr/>
        <a:lstStyle/>
        <a:p>
          <a:r>
            <a:rPr lang="it-IT" sz="2400" dirty="0" smtClean="0"/>
            <a:t>Unione Europea, Stato, Regione, Provincia, Comune, </a:t>
          </a:r>
          <a:r>
            <a:rPr lang="it-IT" sz="2400" dirty="0" err="1" smtClean="0"/>
            <a:t>Ulss</a:t>
          </a:r>
          <a:r>
            <a:rPr lang="it-IT" sz="2400" dirty="0" smtClean="0"/>
            <a:t>, Consultori familiari</a:t>
          </a:r>
          <a:endParaRPr lang="it-IT" sz="2400" dirty="0"/>
        </a:p>
      </dgm:t>
    </dgm:pt>
    <dgm:pt modelId="{CB05582C-9679-497B-8726-992620393C70}" type="parTrans" cxnId="{A6042165-82EA-45BE-B398-6E695C128D71}">
      <dgm:prSet/>
      <dgm:spPr/>
      <dgm:t>
        <a:bodyPr/>
        <a:lstStyle/>
        <a:p>
          <a:endParaRPr lang="it-IT" sz="2400"/>
        </a:p>
      </dgm:t>
    </dgm:pt>
    <dgm:pt modelId="{833AE0D9-C941-483C-8050-D74D974C7451}" type="sibTrans" cxnId="{A6042165-82EA-45BE-B398-6E695C128D71}">
      <dgm:prSet/>
      <dgm:spPr/>
      <dgm:t>
        <a:bodyPr/>
        <a:lstStyle/>
        <a:p>
          <a:endParaRPr lang="it-IT" sz="2400"/>
        </a:p>
      </dgm:t>
    </dgm:pt>
    <dgm:pt modelId="{DE73733B-0D06-4643-BA0B-2F1413D123D2}">
      <dgm:prSet phldrT="[Testo]" custT="1"/>
      <dgm:spPr>
        <a:solidFill>
          <a:schemeClr val="bg1"/>
        </a:solidFill>
      </dgm:spPr>
      <dgm:t>
        <a:bodyPr/>
        <a:lstStyle/>
        <a:p>
          <a:endParaRPr lang="it-IT" sz="2400" dirty="0" smtClean="0"/>
        </a:p>
      </dgm:t>
    </dgm:pt>
    <dgm:pt modelId="{89DA611A-5935-4E42-940E-B6435A12BB39}" type="parTrans" cxnId="{CEBABA3B-238D-425C-887F-450614A9FE68}">
      <dgm:prSet/>
      <dgm:spPr/>
      <dgm:t>
        <a:bodyPr/>
        <a:lstStyle/>
        <a:p>
          <a:endParaRPr lang="it-IT" sz="2400"/>
        </a:p>
      </dgm:t>
    </dgm:pt>
    <dgm:pt modelId="{3CAD3BD1-7DB1-4C59-A0A8-EF82103BF7E6}" type="sibTrans" cxnId="{CEBABA3B-238D-425C-887F-450614A9FE68}">
      <dgm:prSet/>
      <dgm:spPr/>
      <dgm:t>
        <a:bodyPr/>
        <a:lstStyle/>
        <a:p>
          <a:endParaRPr lang="it-IT" sz="2400"/>
        </a:p>
      </dgm:t>
    </dgm:pt>
    <dgm:pt modelId="{5A6704EB-403F-40EE-8286-B2BC3158EDD4}">
      <dgm:prSet phldrT="[Testo]" custT="1"/>
      <dgm:spPr/>
      <dgm:t>
        <a:bodyPr/>
        <a:lstStyle/>
        <a:p>
          <a:r>
            <a:rPr lang="it-IT" sz="2400" dirty="0" smtClean="0"/>
            <a:t>La realtà giovanile è una realtà composita pertanto il laboratorio si è concentrato su una specifica esperienza di sinergia tra associazioni e istituzioni.</a:t>
          </a:r>
        </a:p>
      </dgm:t>
    </dgm:pt>
    <dgm:pt modelId="{9789629E-C4BB-4C60-8B81-05DE22CCCC1A}" type="parTrans" cxnId="{14CA494D-89C0-4E10-BDD6-5B05959D586D}">
      <dgm:prSet/>
      <dgm:spPr/>
      <dgm:t>
        <a:bodyPr/>
        <a:lstStyle/>
        <a:p>
          <a:endParaRPr lang="it-IT" sz="2400"/>
        </a:p>
      </dgm:t>
    </dgm:pt>
    <dgm:pt modelId="{4698B6BF-CCB3-41F0-8C62-57A748512124}" type="sibTrans" cxnId="{14CA494D-89C0-4E10-BDD6-5B05959D586D}">
      <dgm:prSet/>
      <dgm:spPr/>
      <dgm:t>
        <a:bodyPr/>
        <a:lstStyle/>
        <a:p>
          <a:endParaRPr lang="it-IT" sz="2400"/>
        </a:p>
      </dgm:t>
    </dgm:pt>
    <dgm:pt modelId="{4DCEAE11-CAD7-4B1F-A51F-C2C629C1191C}" type="pres">
      <dgm:prSet presAssocID="{E0C7AAEE-3CE4-4802-A6D0-F519102ADE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D1CD55F-6239-4D33-9BE9-09BDDD7FE4E8}" type="pres">
      <dgm:prSet presAssocID="{A9A67F32-ACDF-4E7A-A284-6200CFA7F3A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10CCA02-D818-462B-A828-D46BBC3A211F}" type="pres">
      <dgm:prSet presAssocID="{833AE0D9-C941-483C-8050-D74D974C7451}" presName="spacer" presStyleCnt="0"/>
      <dgm:spPr/>
      <dgm:t>
        <a:bodyPr/>
        <a:lstStyle/>
        <a:p>
          <a:endParaRPr lang="it-IT"/>
        </a:p>
      </dgm:t>
    </dgm:pt>
    <dgm:pt modelId="{45C3C6D1-1BE6-43AC-B7AF-86B44AB589B1}" type="pres">
      <dgm:prSet presAssocID="{DD6CDB41-AEC4-47EA-9EFA-22A3CDDA4D1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9A10443-64F4-4D64-B912-B16002F3B15C}" type="pres">
      <dgm:prSet presAssocID="{BF4C2BB9-311B-4271-A97D-B4FB8FA15355}" presName="spacer" presStyleCnt="0"/>
      <dgm:spPr/>
      <dgm:t>
        <a:bodyPr/>
        <a:lstStyle/>
        <a:p>
          <a:endParaRPr lang="it-IT"/>
        </a:p>
      </dgm:t>
    </dgm:pt>
    <dgm:pt modelId="{526100D4-2414-4E4F-9C94-378467AF3E4E}" type="pres">
      <dgm:prSet presAssocID="{5A22741F-CF93-4BFE-AA5F-7B78C1C6990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F1AED7-EEFD-48CB-9C89-9F97FED0F160}" type="pres">
      <dgm:prSet presAssocID="{A735D0E1-6807-4923-B422-9B373FD7ACC4}" presName="spacer" presStyleCnt="0"/>
      <dgm:spPr/>
      <dgm:t>
        <a:bodyPr/>
        <a:lstStyle/>
        <a:p>
          <a:endParaRPr lang="it-IT"/>
        </a:p>
      </dgm:t>
    </dgm:pt>
    <dgm:pt modelId="{F2F65902-9D5F-4016-992A-6142378FC0FF}" type="pres">
      <dgm:prSet presAssocID="{DE73733B-0D06-4643-BA0B-2F1413D123D2}" presName="parentText" presStyleLbl="node1" presStyleIdx="3" presStyleCnt="5" custScaleY="7020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A97ABA-E99A-430A-959E-922CE8FE7488}" type="pres">
      <dgm:prSet presAssocID="{3CAD3BD1-7DB1-4C59-A0A8-EF82103BF7E6}" presName="spacer" presStyleCnt="0"/>
      <dgm:spPr/>
      <dgm:t>
        <a:bodyPr/>
        <a:lstStyle/>
        <a:p>
          <a:endParaRPr lang="it-IT"/>
        </a:p>
      </dgm:t>
    </dgm:pt>
    <dgm:pt modelId="{D74EB2D5-58B2-46BD-A8FF-96692A948610}" type="pres">
      <dgm:prSet presAssocID="{5A6704EB-403F-40EE-8286-B2BC3158EDD4}" presName="parentText" presStyleLbl="node1" presStyleIdx="4" presStyleCnt="5" custScaleY="12369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6042165-82EA-45BE-B398-6E695C128D71}" srcId="{E0C7AAEE-3CE4-4802-A6D0-F519102ADE6E}" destId="{A9A67F32-ACDF-4E7A-A284-6200CFA7F3A0}" srcOrd="0" destOrd="0" parTransId="{CB05582C-9679-497B-8726-992620393C70}" sibTransId="{833AE0D9-C941-483C-8050-D74D974C7451}"/>
    <dgm:cxn modelId="{DDE99A29-CD72-428F-81D8-5FDDEAE145DA}" srcId="{E0C7AAEE-3CE4-4802-A6D0-F519102ADE6E}" destId="{DD6CDB41-AEC4-47EA-9EFA-22A3CDDA4D14}" srcOrd="1" destOrd="0" parTransId="{BEE1556D-8480-4817-B81D-34CCCFC7E3C6}" sibTransId="{BF4C2BB9-311B-4271-A97D-B4FB8FA15355}"/>
    <dgm:cxn modelId="{14CA494D-89C0-4E10-BDD6-5B05959D586D}" srcId="{E0C7AAEE-3CE4-4802-A6D0-F519102ADE6E}" destId="{5A6704EB-403F-40EE-8286-B2BC3158EDD4}" srcOrd="4" destOrd="0" parTransId="{9789629E-C4BB-4C60-8B81-05DE22CCCC1A}" sibTransId="{4698B6BF-CCB3-41F0-8C62-57A748512124}"/>
    <dgm:cxn modelId="{B4EE9827-43B1-4712-99DF-4228B308FC5E}" type="presOf" srcId="{A9A67F32-ACDF-4E7A-A284-6200CFA7F3A0}" destId="{DD1CD55F-6239-4D33-9BE9-09BDDD7FE4E8}" srcOrd="0" destOrd="0" presId="urn:microsoft.com/office/officeart/2005/8/layout/vList2"/>
    <dgm:cxn modelId="{486F9165-0C8B-4E1A-9EE9-5373CF2199BC}" type="presOf" srcId="{DD6CDB41-AEC4-47EA-9EFA-22A3CDDA4D14}" destId="{45C3C6D1-1BE6-43AC-B7AF-86B44AB589B1}" srcOrd="0" destOrd="0" presId="urn:microsoft.com/office/officeart/2005/8/layout/vList2"/>
    <dgm:cxn modelId="{EB0F4B6C-23FA-4BEE-88CA-F0D1D8D50E04}" type="presOf" srcId="{E0C7AAEE-3CE4-4802-A6D0-F519102ADE6E}" destId="{4DCEAE11-CAD7-4B1F-A51F-C2C629C1191C}" srcOrd="0" destOrd="0" presId="urn:microsoft.com/office/officeart/2005/8/layout/vList2"/>
    <dgm:cxn modelId="{CEBABA3B-238D-425C-887F-450614A9FE68}" srcId="{E0C7AAEE-3CE4-4802-A6D0-F519102ADE6E}" destId="{DE73733B-0D06-4643-BA0B-2F1413D123D2}" srcOrd="3" destOrd="0" parTransId="{89DA611A-5935-4E42-940E-B6435A12BB39}" sibTransId="{3CAD3BD1-7DB1-4C59-A0A8-EF82103BF7E6}"/>
    <dgm:cxn modelId="{B8869FA7-5ECD-482B-AB74-94BCF9778105}" type="presOf" srcId="{5A22741F-CF93-4BFE-AA5F-7B78C1C69904}" destId="{526100D4-2414-4E4F-9C94-378467AF3E4E}" srcOrd="0" destOrd="0" presId="urn:microsoft.com/office/officeart/2005/8/layout/vList2"/>
    <dgm:cxn modelId="{5868FCE2-578B-4756-93BF-ED5B248A8050}" type="presOf" srcId="{DE73733B-0D06-4643-BA0B-2F1413D123D2}" destId="{F2F65902-9D5F-4016-992A-6142378FC0FF}" srcOrd="0" destOrd="0" presId="urn:microsoft.com/office/officeart/2005/8/layout/vList2"/>
    <dgm:cxn modelId="{0D46C680-0BA8-49E0-AC2F-E9A3B16FD984}" srcId="{E0C7AAEE-3CE4-4802-A6D0-F519102ADE6E}" destId="{5A22741F-CF93-4BFE-AA5F-7B78C1C69904}" srcOrd="2" destOrd="0" parTransId="{52C547C4-C8AE-4B94-A43F-E07FB25BE713}" sibTransId="{A735D0E1-6807-4923-B422-9B373FD7ACC4}"/>
    <dgm:cxn modelId="{F152A0C7-FCD2-4D20-A654-0CE2DE287C3E}" type="presOf" srcId="{5A6704EB-403F-40EE-8286-B2BC3158EDD4}" destId="{D74EB2D5-58B2-46BD-A8FF-96692A948610}" srcOrd="0" destOrd="0" presId="urn:microsoft.com/office/officeart/2005/8/layout/vList2"/>
    <dgm:cxn modelId="{64377E6F-E0F6-41A4-B305-F6A49CE15491}" type="presParOf" srcId="{4DCEAE11-CAD7-4B1F-A51F-C2C629C1191C}" destId="{DD1CD55F-6239-4D33-9BE9-09BDDD7FE4E8}" srcOrd="0" destOrd="0" presId="urn:microsoft.com/office/officeart/2005/8/layout/vList2"/>
    <dgm:cxn modelId="{AB7EFEC0-A4AB-4854-9891-4766D316D183}" type="presParOf" srcId="{4DCEAE11-CAD7-4B1F-A51F-C2C629C1191C}" destId="{910CCA02-D818-462B-A828-D46BBC3A211F}" srcOrd="1" destOrd="0" presId="urn:microsoft.com/office/officeart/2005/8/layout/vList2"/>
    <dgm:cxn modelId="{8131A7E2-4D13-48FA-BD11-DC72C16D7681}" type="presParOf" srcId="{4DCEAE11-CAD7-4B1F-A51F-C2C629C1191C}" destId="{45C3C6D1-1BE6-43AC-B7AF-86B44AB589B1}" srcOrd="2" destOrd="0" presId="urn:microsoft.com/office/officeart/2005/8/layout/vList2"/>
    <dgm:cxn modelId="{574DB2F2-4893-4870-BE7A-573345CA38B8}" type="presParOf" srcId="{4DCEAE11-CAD7-4B1F-A51F-C2C629C1191C}" destId="{29A10443-64F4-4D64-B912-B16002F3B15C}" srcOrd="3" destOrd="0" presId="urn:microsoft.com/office/officeart/2005/8/layout/vList2"/>
    <dgm:cxn modelId="{1BA91AB5-F692-4E2B-B8E7-C3A0C3F6D91F}" type="presParOf" srcId="{4DCEAE11-CAD7-4B1F-A51F-C2C629C1191C}" destId="{526100D4-2414-4E4F-9C94-378467AF3E4E}" srcOrd="4" destOrd="0" presId="urn:microsoft.com/office/officeart/2005/8/layout/vList2"/>
    <dgm:cxn modelId="{B6B3B871-F1DD-49A8-9D0F-A068A5BEF2DA}" type="presParOf" srcId="{4DCEAE11-CAD7-4B1F-A51F-C2C629C1191C}" destId="{92F1AED7-EEFD-48CB-9C89-9F97FED0F160}" srcOrd="5" destOrd="0" presId="urn:microsoft.com/office/officeart/2005/8/layout/vList2"/>
    <dgm:cxn modelId="{F94DA47F-9811-4506-A802-205EB4233AB1}" type="presParOf" srcId="{4DCEAE11-CAD7-4B1F-A51F-C2C629C1191C}" destId="{F2F65902-9D5F-4016-992A-6142378FC0FF}" srcOrd="6" destOrd="0" presId="urn:microsoft.com/office/officeart/2005/8/layout/vList2"/>
    <dgm:cxn modelId="{F04B9E64-BCD0-4826-8C7D-42923D8C0531}" type="presParOf" srcId="{4DCEAE11-CAD7-4B1F-A51F-C2C629C1191C}" destId="{0DA97ABA-E99A-430A-959E-922CE8FE7488}" srcOrd="7" destOrd="0" presId="urn:microsoft.com/office/officeart/2005/8/layout/vList2"/>
    <dgm:cxn modelId="{E7CFA463-442F-462F-BB52-C1A48CFC73F0}" type="presParOf" srcId="{4DCEAE11-CAD7-4B1F-A51F-C2C629C1191C}" destId="{D74EB2D5-58B2-46BD-A8FF-96692A94861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C7AAEE-3CE4-4802-A6D0-F519102ADE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CC71895-AC2B-4475-8E7C-03065AD13AD6}">
      <dgm:prSet phldrT="[Testo]"/>
      <dgm:spPr/>
      <dgm:t>
        <a:bodyPr/>
        <a:lstStyle/>
        <a:p>
          <a:r>
            <a:rPr lang="it-IT" dirty="0" err="1" smtClean="0"/>
            <a:t>Grest</a:t>
          </a:r>
          <a:r>
            <a:rPr lang="it-IT" dirty="0" smtClean="0"/>
            <a:t> up è un progetto di formazione umana e cristiana, specifica per i ragazzi che offriranno il loro servizio in qualità di animatori nei </a:t>
          </a:r>
          <a:r>
            <a:rPr lang="it-IT" dirty="0" err="1" smtClean="0"/>
            <a:t>Grest</a:t>
          </a:r>
          <a:r>
            <a:rPr lang="it-IT" dirty="0" smtClean="0"/>
            <a:t> e nei campi scuola parrocchiali.</a:t>
          </a:r>
          <a:endParaRPr lang="it-IT" dirty="0"/>
        </a:p>
      </dgm:t>
    </dgm:pt>
    <dgm:pt modelId="{D8C0CB6E-B3D8-43C4-9DFB-AD12681808B2}" type="parTrans" cxnId="{4A034A0D-721C-4E9F-A073-101EDB9B942B}">
      <dgm:prSet/>
      <dgm:spPr/>
      <dgm:t>
        <a:bodyPr/>
        <a:lstStyle/>
        <a:p>
          <a:endParaRPr lang="it-IT"/>
        </a:p>
      </dgm:t>
    </dgm:pt>
    <dgm:pt modelId="{037A3E3B-7292-4AB7-BB4A-8AA0675F1980}" type="sibTrans" cxnId="{4A034A0D-721C-4E9F-A073-101EDB9B942B}">
      <dgm:prSet/>
      <dgm:spPr/>
      <dgm:t>
        <a:bodyPr/>
        <a:lstStyle/>
        <a:p>
          <a:endParaRPr lang="it-IT"/>
        </a:p>
      </dgm:t>
    </dgm:pt>
    <dgm:pt modelId="{06D922DE-6207-4C1F-97C0-691CD40932AD}">
      <dgm:prSet/>
      <dgm:spPr/>
      <dgm:t>
        <a:bodyPr/>
        <a:lstStyle/>
        <a:p>
          <a:r>
            <a:rPr lang="it-IT" dirty="0" smtClean="0"/>
            <a:t>Il progetto è gestito da una commissione operativa “Team Up” formata da educatori e responsabili adulti della Pastorale cittadina.</a:t>
          </a:r>
        </a:p>
      </dgm:t>
    </dgm:pt>
    <dgm:pt modelId="{31EC9538-26F4-4149-9A85-B34F7188C75E}" type="parTrans" cxnId="{6811E5D7-39F0-4D36-8EC8-458680346944}">
      <dgm:prSet/>
      <dgm:spPr/>
      <dgm:t>
        <a:bodyPr/>
        <a:lstStyle/>
        <a:p>
          <a:endParaRPr lang="it-IT"/>
        </a:p>
      </dgm:t>
    </dgm:pt>
    <dgm:pt modelId="{7DBC19E2-E4EB-4CF7-BA3B-F18FCEC77872}" type="sibTrans" cxnId="{6811E5D7-39F0-4D36-8EC8-458680346944}">
      <dgm:prSet/>
      <dgm:spPr/>
      <dgm:t>
        <a:bodyPr/>
        <a:lstStyle/>
        <a:p>
          <a:endParaRPr lang="it-IT"/>
        </a:p>
      </dgm:t>
    </dgm:pt>
    <dgm:pt modelId="{4DCEAE11-CAD7-4B1F-A51F-C2C629C1191C}" type="pres">
      <dgm:prSet presAssocID="{E0C7AAEE-3CE4-4802-A6D0-F519102ADE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E3E4A82-8FD5-45C8-87D5-AF712CE7A458}" type="pres">
      <dgm:prSet presAssocID="{FCC71895-AC2B-4475-8E7C-03065AD13AD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132711-FF0E-4DC8-B57E-1C4A0FAE1D82}" type="pres">
      <dgm:prSet presAssocID="{037A3E3B-7292-4AB7-BB4A-8AA0675F1980}" presName="spacer" presStyleCnt="0"/>
      <dgm:spPr/>
      <dgm:t>
        <a:bodyPr/>
        <a:lstStyle/>
        <a:p>
          <a:endParaRPr lang="it-IT"/>
        </a:p>
      </dgm:t>
    </dgm:pt>
    <dgm:pt modelId="{54944692-26A0-449F-ACD1-044D3E04D354}" type="pres">
      <dgm:prSet presAssocID="{06D922DE-6207-4C1F-97C0-691CD40932A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811E5D7-39F0-4D36-8EC8-458680346944}" srcId="{E0C7AAEE-3CE4-4802-A6D0-F519102ADE6E}" destId="{06D922DE-6207-4C1F-97C0-691CD40932AD}" srcOrd="1" destOrd="0" parTransId="{31EC9538-26F4-4149-9A85-B34F7188C75E}" sibTransId="{7DBC19E2-E4EB-4CF7-BA3B-F18FCEC77872}"/>
    <dgm:cxn modelId="{4A034A0D-721C-4E9F-A073-101EDB9B942B}" srcId="{E0C7AAEE-3CE4-4802-A6D0-F519102ADE6E}" destId="{FCC71895-AC2B-4475-8E7C-03065AD13AD6}" srcOrd="0" destOrd="0" parTransId="{D8C0CB6E-B3D8-43C4-9DFB-AD12681808B2}" sibTransId="{037A3E3B-7292-4AB7-BB4A-8AA0675F1980}"/>
    <dgm:cxn modelId="{89AA7757-A64D-4CDE-BA89-2AA18213A3D2}" type="presOf" srcId="{E0C7AAEE-3CE4-4802-A6D0-F519102ADE6E}" destId="{4DCEAE11-CAD7-4B1F-A51F-C2C629C1191C}" srcOrd="0" destOrd="0" presId="urn:microsoft.com/office/officeart/2005/8/layout/vList2"/>
    <dgm:cxn modelId="{DC283494-E0E2-4B5D-AF94-EA96616F5670}" type="presOf" srcId="{06D922DE-6207-4C1F-97C0-691CD40932AD}" destId="{54944692-26A0-449F-ACD1-044D3E04D354}" srcOrd="0" destOrd="0" presId="urn:microsoft.com/office/officeart/2005/8/layout/vList2"/>
    <dgm:cxn modelId="{9EB9AD7A-BCB6-49C6-95DE-FF3545CE8E40}" type="presOf" srcId="{FCC71895-AC2B-4475-8E7C-03065AD13AD6}" destId="{AE3E4A82-8FD5-45C8-87D5-AF712CE7A458}" srcOrd="0" destOrd="0" presId="urn:microsoft.com/office/officeart/2005/8/layout/vList2"/>
    <dgm:cxn modelId="{3BEB53DA-7DA9-4406-9707-252162771F24}" type="presParOf" srcId="{4DCEAE11-CAD7-4B1F-A51F-C2C629C1191C}" destId="{AE3E4A82-8FD5-45C8-87D5-AF712CE7A458}" srcOrd="0" destOrd="0" presId="urn:microsoft.com/office/officeart/2005/8/layout/vList2"/>
    <dgm:cxn modelId="{52B1B588-4977-4673-A057-5AF69ECD90F7}" type="presParOf" srcId="{4DCEAE11-CAD7-4B1F-A51F-C2C629C1191C}" destId="{12132711-FF0E-4DC8-B57E-1C4A0FAE1D82}" srcOrd="1" destOrd="0" presId="urn:microsoft.com/office/officeart/2005/8/layout/vList2"/>
    <dgm:cxn modelId="{2DC3074F-9E04-4BF4-ACD0-8CDEFD11BF93}" type="presParOf" srcId="{4DCEAE11-CAD7-4B1F-A51F-C2C629C1191C}" destId="{54944692-26A0-449F-ACD1-044D3E04D35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C7AAEE-3CE4-4802-A6D0-F519102ADE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CC71895-AC2B-4475-8E7C-03065AD13AD6}">
      <dgm:prSet phldrT="[Testo]"/>
      <dgm:spPr/>
      <dgm:t>
        <a:bodyPr/>
        <a:lstStyle/>
        <a:p>
          <a:r>
            <a:rPr lang="it-IT" dirty="0" err="1" smtClean="0"/>
            <a:t>Grest</a:t>
          </a:r>
          <a:r>
            <a:rPr lang="it-IT" dirty="0" smtClean="0"/>
            <a:t> up nasce per rispondere ad un fabbisogno formativo rilevato dai vicariati cittadini. </a:t>
          </a:r>
          <a:endParaRPr lang="it-IT" dirty="0"/>
        </a:p>
      </dgm:t>
    </dgm:pt>
    <dgm:pt modelId="{D8C0CB6E-B3D8-43C4-9DFB-AD12681808B2}" type="parTrans" cxnId="{4A034A0D-721C-4E9F-A073-101EDB9B942B}">
      <dgm:prSet/>
      <dgm:spPr/>
      <dgm:t>
        <a:bodyPr/>
        <a:lstStyle/>
        <a:p>
          <a:endParaRPr lang="it-IT"/>
        </a:p>
      </dgm:t>
    </dgm:pt>
    <dgm:pt modelId="{037A3E3B-7292-4AB7-BB4A-8AA0675F1980}" type="sibTrans" cxnId="{4A034A0D-721C-4E9F-A073-101EDB9B942B}">
      <dgm:prSet/>
      <dgm:spPr/>
      <dgm:t>
        <a:bodyPr/>
        <a:lstStyle/>
        <a:p>
          <a:endParaRPr lang="it-IT"/>
        </a:p>
      </dgm:t>
    </dgm:pt>
    <dgm:pt modelId="{637B108E-90E5-46A6-8097-BD9E1CDD1935}">
      <dgm:prSet/>
      <dgm:spPr/>
      <dgm:t>
        <a:bodyPr/>
        <a:lstStyle/>
        <a:p>
          <a:r>
            <a:rPr lang="it-IT" dirty="0" smtClean="0"/>
            <a:t>Destinatari: animatori </a:t>
          </a:r>
          <a:r>
            <a:rPr lang="it-IT" dirty="0" err="1" smtClean="0"/>
            <a:t>Grest</a:t>
          </a:r>
          <a:r>
            <a:rPr lang="it-IT" dirty="0" smtClean="0"/>
            <a:t> 14-18enni</a:t>
          </a:r>
        </a:p>
      </dgm:t>
    </dgm:pt>
    <dgm:pt modelId="{4A44AE10-E72C-48E3-9308-80711A102A39}" type="parTrans" cxnId="{000BC8A6-1C31-4CD7-9CEE-98E02CA1C0D9}">
      <dgm:prSet/>
      <dgm:spPr/>
      <dgm:t>
        <a:bodyPr/>
        <a:lstStyle/>
        <a:p>
          <a:endParaRPr lang="it-IT"/>
        </a:p>
      </dgm:t>
    </dgm:pt>
    <dgm:pt modelId="{80C9AFB9-C884-4276-902D-D7E179405672}" type="sibTrans" cxnId="{000BC8A6-1C31-4CD7-9CEE-98E02CA1C0D9}">
      <dgm:prSet/>
      <dgm:spPr/>
      <dgm:t>
        <a:bodyPr/>
        <a:lstStyle/>
        <a:p>
          <a:endParaRPr lang="it-IT"/>
        </a:p>
      </dgm:t>
    </dgm:pt>
    <dgm:pt modelId="{5799A76B-C925-466E-AE33-58966A2D8369}">
      <dgm:prSet/>
      <dgm:spPr/>
      <dgm:t>
        <a:bodyPr/>
        <a:lstStyle/>
        <a:p>
          <a:r>
            <a:rPr lang="it-IT" dirty="0" smtClean="0"/>
            <a:t>Come è organizzato: week-end formativi residenziali laboratoriali.</a:t>
          </a:r>
        </a:p>
      </dgm:t>
    </dgm:pt>
    <dgm:pt modelId="{A37F5F6C-4239-45A8-9B2C-EDBDAA9C29F8}" type="parTrans" cxnId="{99EF6948-20A8-40FA-B118-4C05FC3F3C2A}">
      <dgm:prSet/>
      <dgm:spPr/>
      <dgm:t>
        <a:bodyPr/>
        <a:lstStyle/>
        <a:p>
          <a:endParaRPr lang="it-IT"/>
        </a:p>
      </dgm:t>
    </dgm:pt>
    <dgm:pt modelId="{67E30A56-546C-4D92-9B57-D287C9A3DF64}" type="sibTrans" cxnId="{99EF6948-20A8-40FA-B118-4C05FC3F3C2A}">
      <dgm:prSet/>
      <dgm:spPr/>
      <dgm:t>
        <a:bodyPr/>
        <a:lstStyle/>
        <a:p>
          <a:endParaRPr lang="it-IT"/>
        </a:p>
      </dgm:t>
    </dgm:pt>
    <dgm:pt modelId="{EC8D9AD4-8B7F-47F2-8934-C6A4A4A0D1BB}">
      <dgm:prSet/>
      <dgm:spPr/>
      <dgm:t>
        <a:bodyPr/>
        <a:lstStyle/>
        <a:p>
          <a:r>
            <a:rPr lang="it-IT" smtClean="0"/>
            <a:t>Obiettivi: coordinare la pastorale giovanile a livello cittadino.</a:t>
          </a:r>
          <a:endParaRPr lang="it-IT" dirty="0" smtClean="0"/>
        </a:p>
      </dgm:t>
    </dgm:pt>
    <dgm:pt modelId="{898A9983-924D-499E-BBAC-EA2264E28348}" type="parTrans" cxnId="{74B50FD2-C911-44D0-BC2D-89EE4492568F}">
      <dgm:prSet/>
      <dgm:spPr/>
      <dgm:t>
        <a:bodyPr/>
        <a:lstStyle/>
        <a:p>
          <a:endParaRPr lang="it-IT"/>
        </a:p>
      </dgm:t>
    </dgm:pt>
    <dgm:pt modelId="{90923FE2-637A-477C-81AF-1862CFFEC563}" type="sibTrans" cxnId="{74B50FD2-C911-44D0-BC2D-89EE4492568F}">
      <dgm:prSet/>
      <dgm:spPr/>
      <dgm:t>
        <a:bodyPr/>
        <a:lstStyle/>
        <a:p>
          <a:endParaRPr lang="it-IT"/>
        </a:p>
      </dgm:t>
    </dgm:pt>
    <dgm:pt modelId="{4DCEAE11-CAD7-4B1F-A51F-C2C629C1191C}" type="pres">
      <dgm:prSet presAssocID="{E0C7AAEE-3CE4-4802-A6D0-F519102ADE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E3E4A82-8FD5-45C8-87D5-AF712CE7A458}" type="pres">
      <dgm:prSet presAssocID="{FCC71895-AC2B-4475-8E7C-03065AD13AD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132711-FF0E-4DC8-B57E-1C4A0FAE1D82}" type="pres">
      <dgm:prSet presAssocID="{037A3E3B-7292-4AB7-BB4A-8AA0675F1980}" presName="spacer" presStyleCnt="0"/>
      <dgm:spPr/>
      <dgm:t>
        <a:bodyPr/>
        <a:lstStyle/>
        <a:p>
          <a:endParaRPr lang="it-IT"/>
        </a:p>
      </dgm:t>
    </dgm:pt>
    <dgm:pt modelId="{B99A0E54-062A-4AD7-B6FB-E2E61A96E4CF}" type="pres">
      <dgm:prSet presAssocID="{637B108E-90E5-46A6-8097-BD9E1CDD193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EE2AFC2-E29E-4D58-BD92-DA1EFC04DE5A}" type="pres">
      <dgm:prSet presAssocID="{80C9AFB9-C884-4276-902D-D7E179405672}" presName="spacer" presStyleCnt="0"/>
      <dgm:spPr/>
      <dgm:t>
        <a:bodyPr/>
        <a:lstStyle/>
        <a:p>
          <a:endParaRPr lang="it-IT"/>
        </a:p>
      </dgm:t>
    </dgm:pt>
    <dgm:pt modelId="{4F9BED53-8F25-412A-96AD-63BEB80C8955}" type="pres">
      <dgm:prSet presAssocID="{5799A76B-C925-466E-AE33-58966A2D836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E54346D-7662-4BCC-B1F0-B3183FC47A57}" type="pres">
      <dgm:prSet presAssocID="{67E30A56-546C-4D92-9B57-D287C9A3DF64}" presName="spacer" presStyleCnt="0"/>
      <dgm:spPr/>
      <dgm:t>
        <a:bodyPr/>
        <a:lstStyle/>
        <a:p>
          <a:endParaRPr lang="it-IT"/>
        </a:p>
      </dgm:t>
    </dgm:pt>
    <dgm:pt modelId="{228B3F31-E175-4C23-83EF-DEB793C58483}" type="pres">
      <dgm:prSet presAssocID="{EC8D9AD4-8B7F-47F2-8934-C6A4A4A0D1B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359B316-87D4-4D9E-BBFA-379E110DA166}" type="presOf" srcId="{EC8D9AD4-8B7F-47F2-8934-C6A4A4A0D1BB}" destId="{228B3F31-E175-4C23-83EF-DEB793C58483}" srcOrd="0" destOrd="0" presId="urn:microsoft.com/office/officeart/2005/8/layout/vList2"/>
    <dgm:cxn modelId="{D17CC51D-F25B-4D46-8CE9-B04759F0E7BF}" type="presOf" srcId="{E0C7AAEE-3CE4-4802-A6D0-F519102ADE6E}" destId="{4DCEAE11-CAD7-4B1F-A51F-C2C629C1191C}" srcOrd="0" destOrd="0" presId="urn:microsoft.com/office/officeart/2005/8/layout/vList2"/>
    <dgm:cxn modelId="{4A034A0D-721C-4E9F-A073-101EDB9B942B}" srcId="{E0C7AAEE-3CE4-4802-A6D0-F519102ADE6E}" destId="{FCC71895-AC2B-4475-8E7C-03065AD13AD6}" srcOrd="0" destOrd="0" parTransId="{D8C0CB6E-B3D8-43C4-9DFB-AD12681808B2}" sibTransId="{037A3E3B-7292-4AB7-BB4A-8AA0675F1980}"/>
    <dgm:cxn modelId="{3621011B-5A37-4220-811F-3A4AB932F8A5}" type="presOf" srcId="{FCC71895-AC2B-4475-8E7C-03065AD13AD6}" destId="{AE3E4A82-8FD5-45C8-87D5-AF712CE7A458}" srcOrd="0" destOrd="0" presId="urn:microsoft.com/office/officeart/2005/8/layout/vList2"/>
    <dgm:cxn modelId="{FE16BE3D-2662-45E2-ADF0-2505590F0112}" type="presOf" srcId="{637B108E-90E5-46A6-8097-BD9E1CDD1935}" destId="{B99A0E54-062A-4AD7-B6FB-E2E61A96E4CF}" srcOrd="0" destOrd="0" presId="urn:microsoft.com/office/officeart/2005/8/layout/vList2"/>
    <dgm:cxn modelId="{74B50FD2-C911-44D0-BC2D-89EE4492568F}" srcId="{E0C7AAEE-3CE4-4802-A6D0-F519102ADE6E}" destId="{EC8D9AD4-8B7F-47F2-8934-C6A4A4A0D1BB}" srcOrd="3" destOrd="0" parTransId="{898A9983-924D-499E-BBAC-EA2264E28348}" sibTransId="{90923FE2-637A-477C-81AF-1862CFFEC563}"/>
    <dgm:cxn modelId="{000BC8A6-1C31-4CD7-9CEE-98E02CA1C0D9}" srcId="{E0C7AAEE-3CE4-4802-A6D0-F519102ADE6E}" destId="{637B108E-90E5-46A6-8097-BD9E1CDD1935}" srcOrd="1" destOrd="0" parTransId="{4A44AE10-E72C-48E3-9308-80711A102A39}" sibTransId="{80C9AFB9-C884-4276-902D-D7E179405672}"/>
    <dgm:cxn modelId="{DAF5774E-FF22-4A66-9F54-F79E1F434829}" type="presOf" srcId="{5799A76B-C925-466E-AE33-58966A2D8369}" destId="{4F9BED53-8F25-412A-96AD-63BEB80C8955}" srcOrd="0" destOrd="0" presId="urn:microsoft.com/office/officeart/2005/8/layout/vList2"/>
    <dgm:cxn modelId="{99EF6948-20A8-40FA-B118-4C05FC3F3C2A}" srcId="{E0C7AAEE-3CE4-4802-A6D0-F519102ADE6E}" destId="{5799A76B-C925-466E-AE33-58966A2D8369}" srcOrd="2" destOrd="0" parTransId="{A37F5F6C-4239-45A8-9B2C-EDBDAA9C29F8}" sibTransId="{67E30A56-546C-4D92-9B57-D287C9A3DF64}"/>
    <dgm:cxn modelId="{E7B3C799-7D1E-491D-9F89-4EF33CB8732C}" type="presParOf" srcId="{4DCEAE11-CAD7-4B1F-A51F-C2C629C1191C}" destId="{AE3E4A82-8FD5-45C8-87D5-AF712CE7A458}" srcOrd="0" destOrd="0" presId="urn:microsoft.com/office/officeart/2005/8/layout/vList2"/>
    <dgm:cxn modelId="{3E851987-B1D5-402A-AA7B-B2266AABED74}" type="presParOf" srcId="{4DCEAE11-CAD7-4B1F-A51F-C2C629C1191C}" destId="{12132711-FF0E-4DC8-B57E-1C4A0FAE1D82}" srcOrd="1" destOrd="0" presId="urn:microsoft.com/office/officeart/2005/8/layout/vList2"/>
    <dgm:cxn modelId="{CBA75EAA-D317-434E-8278-76C07A8F7519}" type="presParOf" srcId="{4DCEAE11-CAD7-4B1F-A51F-C2C629C1191C}" destId="{B99A0E54-062A-4AD7-B6FB-E2E61A96E4CF}" srcOrd="2" destOrd="0" presId="urn:microsoft.com/office/officeart/2005/8/layout/vList2"/>
    <dgm:cxn modelId="{B82E8256-B723-4F55-8B71-2F26FECC2967}" type="presParOf" srcId="{4DCEAE11-CAD7-4B1F-A51F-C2C629C1191C}" destId="{7EE2AFC2-E29E-4D58-BD92-DA1EFC04DE5A}" srcOrd="3" destOrd="0" presId="urn:microsoft.com/office/officeart/2005/8/layout/vList2"/>
    <dgm:cxn modelId="{492C5AFF-A1F3-4E3A-8C58-5355A7006138}" type="presParOf" srcId="{4DCEAE11-CAD7-4B1F-A51F-C2C629C1191C}" destId="{4F9BED53-8F25-412A-96AD-63BEB80C8955}" srcOrd="4" destOrd="0" presId="urn:microsoft.com/office/officeart/2005/8/layout/vList2"/>
    <dgm:cxn modelId="{2D28E29B-70BE-42CA-8C83-1493EA6FF71A}" type="presParOf" srcId="{4DCEAE11-CAD7-4B1F-A51F-C2C629C1191C}" destId="{9E54346D-7662-4BCC-B1F0-B3183FC47A57}" srcOrd="5" destOrd="0" presId="urn:microsoft.com/office/officeart/2005/8/layout/vList2"/>
    <dgm:cxn modelId="{9BC5A6A6-134B-4D62-B1E8-960DE433352E}" type="presParOf" srcId="{4DCEAE11-CAD7-4B1F-A51F-C2C629C1191C}" destId="{228B3F31-E175-4C23-83EF-DEB793C5848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C7AAEE-3CE4-4802-A6D0-F519102ADE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CC71895-AC2B-4475-8E7C-03065AD13AD6}">
      <dgm:prSet phldrT="[Testo]" custT="1"/>
      <dgm:spPr/>
      <dgm:t>
        <a:bodyPr/>
        <a:lstStyle/>
        <a:p>
          <a:r>
            <a:rPr lang="it-IT" sz="2800" dirty="0" smtClean="0"/>
            <a:t>Al progetto </a:t>
          </a:r>
          <a:r>
            <a:rPr lang="it-IT" sz="2800" dirty="0" err="1" smtClean="0"/>
            <a:t>Grest</a:t>
          </a:r>
          <a:r>
            <a:rPr lang="it-IT" sz="2800" dirty="0" smtClean="0"/>
            <a:t> up è stato riconosciuto un valore sociale da parte degli Enti locali. </a:t>
          </a:r>
          <a:endParaRPr lang="it-IT" sz="2800" dirty="0"/>
        </a:p>
      </dgm:t>
    </dgm:pt>
    <dgm:pt modelId="{D8C0CB6E-B3D8-43C4-9DFB-AD12681808B2}" type="parTrans" cxnId="{4A034A0D-721C-4E9F-A073-101EDB9B942B}">
      <dgm:prSet/>
      <dgm:spPr/>
      <dgm:t>
        <a:bodyPr/>
        <a:lstStyle/>
        <a:p>
          <a:endParaRPr lang="it-IT"/>
        </a:p>
      </dgm:t>
    </dgm:pt>
    <dgm:pt modelId="{037A3E3B-7292-4AB7-BB4A-8AA0675F1980}" type="sibTrans" cxnId="{4A034A0D-721C-4E9F-A073-101EDB9B942B}">
      <dgm:prSet/>
      <dgm:spPr/>
      <dgm:t>
        <a:bodyPr/>
        <a:lstStyle/>
        <a:p>
          <a:endParaRPr lang="it-IT"/>
        </a:p>
      </dgm:t>
    </dgm:pt>
    <dgm:pt modelId="{4A917402-5A1D-4327-B039-7CCFC35E02AA}">
      <dgm:prSet custT="1"/>
      <dgm:spPr/>
      <dgm:t>
        <a:bodyPr/>
        <a:lstStyle/>
        <a:p>
          <a:r>
            <a:rPr lang="it-IT" sz="2800" smtClean="0"/>
            <a:t>Quindi Grest up ha ricevuto contributi da:</a:t>
          </a:r>
          <a:endParaRPr lang="it-IT" sz="2800" dirty="0" smtClean="0"/>
        </a:p>
      </dgm:t>
    </dgm:pt>
    <dgm:pt modelId="{23B68F30-431A-4944-B86C-269E0FDCC632}" type="parTrans" cxnId="{E5446793-135F-4C03-805B-E8776B2E1C2F}">
      <dgm:prSet/>
      <dgm:spPr/>
      <dgm:t>
        <a:bodyPr/>
        <a:lstStyle/>
        <a:p>
          <a:endParaRPr lang="it-IT"/>
        </a:p>
      </dgm:t>
    </dgm:pt>
    <dgm:pt modelId="{53B55A0C-4BFD-4D4B-8F5B-F1D5E6B269BE}" type="sibTrans" cxnId="{E5446793-135F-4C03-805B-E8776B2E1C2F}">
      <dgm:prSet/>
      <dgm:spPr/>
      <dgm:t>
        <a:bodyPr/>
        <a:lstStyle/>
        <a:p>
          <a:endParaRPr lang="it-IT"/>
        </a:p>
      </dgm:t>
    </dgm:pt>
    <dgm:pt modelId="{34DE83BD-735D-4C46-9C24-7BD6A2A48BA5}">
      <dgm:prSet custT="1"/>
      <dgm:spPr/>
      <dgm:t>
        <a:bodyPr/>
        <a:lstStyle/>
        <a:p>
          <a:r>
            <a:rPr lang="it-IT" sz="2400" dirty="0" smtClean="0"/>
            <a:t>Regione Veneto</a:t>
          </a:r>
        </a:p>
      </dgm:t>
    </dgm:pt>
    <dgm:pt modelId="{A5B20A13-E6AA-47FF-A135-C4004C7B6965}" type="parTrans" cxnId="{1CE0FBF3-B871-413D-9A40-D1A31208E14C}">
      <dgm:prSet/>
      <dgm:spPr/>
      <dgm:t>
        <a:bodyPr/>
        <a:lstStyle/>
        <a:p>
          <a:endParaRPr lang="it-IT"/>
        </a:p>
      </dgm:t>
    </dgm:pt>
    <dgm:pt modelId="{C9443116-8EE9-4883-BCD5-E9B309D230F4}" type="sibTrans" cxnId="{1CE0FBF3-B871-413D-9A40-D1A31208E14C}">
      <dgm:prSet/>
      <dgm:spPr/>
      <dgm:t>
        <a:bodyPr/>
        <a:lstStyle/>
        <a:p>
          <a:endParaRPr lang="it-IT"/>
        </a:p>
      </dgm:t>
    </dgm:pt>
    <dgm:pt modelId="{36ED9EEF-95D7-4DCC-9F7A-E4FB5D045884}">
      <dgm:prSet custT="1"/>
      <dgm:spPr/>
      <dgm:t>
        <a:bodyPr/>
        <a:lstStyle/>
        <a:p>
          <a:r>
            <a:rPr lang="it-IT" sz="2400" dirty="0" smtClean="0"/>
            <a:t>Comune di Padova</a:t>
          </a:r>
        </a:p>
      </dgm:t>
    </dgm:pt>
    <dgm:pt modelId="{A3509D4E-4F17-429E-8941-4C43D63FC75D}" type="parTrans" cxnId="{7382273E-2ABD-48DD-B8E1-9C350C595C58}">
      <dgm:prSet/>
      <dgm:spPr/>
      <dgm:t>
        <a:bodyPr/>
        <a:lstStyle/>
        <a:p>
          <a:endParaRPr lang="it-IT"/>
        </a:p>
      </dgm:t>
    </dgm:pt>
    <dgm:pt modelId="{0C26D821-1B8F-443B-A802-26875E30C529}" type="sibTrans" cxnId="{7382273E-2ABD-48DD-B8E1-9C350C595C58}">
      <dgm:prSet/>
      <dgm:spPr/>
      <dgm:t>
        <a:bodyPr/>
        <a:lstStyle/>
        <a:p>
          <a:endParaRPr lang="it-IT"/>
        </a:p>
      </dgm:t>
    </dgm:pt>
    <dgm:pt modelId="{C9AC3223-4FBC-474C-AE59-7D205830FB89}">
      <dgm:prSet custT="1"/>
      <dgm:spPr/>
      <dgm:t>
        <a:bodyPr/>
        <a:lstStyle/>
        <a:p>
          <a:r>
            <a:rPr lang="it-IT" sz="2400" dirty="0" smtClean="0"/>
            <a:t>Fondazione CARIPARO</a:t>
          </a:r>
        </a:p>
      </dgm:t>
    </dgm:pt>
    <dgm:pt modelId="{06E38688-AA19-4F52-BE80-EF8E46AE0726}" type="parTrans" cxnId="{5824BD9D-3532-4154-9EAC-A426638F496E}">
      <dgm:prSet/>
      <dgm:spPr/>
      <dgm:t>
        <a:bodyPr/>
        <a:lstStyle/>
        <a:p>
          <a:endParaRPr lang="it-IT"/>
        </a:p>
      </dgm:t>
    </dgm:pt>
    <dgm:pt modelId="{52B1FAEE-D237-4CC6-B9B5-75BE2EC99C1C}" type="sibTrans" cxnId="{5824BD9D-3532-4154-9EAC-A426638F496E}">
      <dgm:prSet/>
      <dgm:spPr/>
      <dgm:t>
        <a:bodyPr/>
        <a:lstStyle/>
        <a:p>
          <a:endParaRPr lang="it-IT"/>
        </a:p>
      </dgm:t>
    </dgm:pt>
    <dgm:pt modelId="{4DCEAE11-CAD7-4B1F-A51F-C2C629C1191C}" type="pres">
      <dgm:prSet presAssocID="{E0C7AAEE-3CE4-4802-A6D0-F519102ADE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E3E4A82-8FD5-45C8-87D5-AF712CE7A458}" type="pres">
      <dgm:prSet presAssocID="{FCC71895-AC2B-4475-8E7C-03065AD13AD6}" presName="parentText" presStyleLbl="node1" presStyleIdx="0" presStyleCnt="2" custScaleY="15250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132711-FF0E-4DC8-B57E-1C4A0FAE1D82}" type="pres">
      <dgm:prSet presAssocID="{037A3E3B-7292-4AB7-BB4A-8AA0675F1980}" presName="spacer" presStyleCnt="0"/>
      <dgm:spPr/>
      <dgm:t>
        <a:bodyPr/>
        <a:lstStyle/>
        <a:p>
          <a:endParaRPr lang="it-IT"/>
        </a:p>
      </dgm:t>
    </dgm:pt>
    <dgm:pt modelId="{63D7BD5E-3015-4DC0-A061-EB35A8F18873}" type="pres">
      <dgm:prSet presAssocID="{4A917402-5A1D-4327-B039-7CCFC35E02AA}" presName="parentText" presStyleLbl="node1" presStyleIdx="1" presStyleCnt="2" custScaleY="8746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2CCDF70-E587-42E9-8DB6-73220C7EAB33}" type="pres">
      <dgm:prSet presAssocID="{4A917402-5A1D-4327-B039-7CCFC35E02A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B6C9CC5-1F04-4273-BF07-FDF58B1CC726}" type="presOf" srcId="{34DE83BD-735D-4C46-9C24-7BD6A2A48BA5}" destId="{42CCDF70-E587-42E9-8DB6-73220C7EAB33}" srcOrd="0" destOrd="0" presId="urn:microsoft.com/office/officeart/2005/8/layout/vList2"/>
    <dgm:cxn modelId="{4A034A0D-721C-4E9F-A073-101EDB9B942B}" srcId="{E0C7AAEE-3CE4-4802-A6D0-F519102ADE6E}" destId="{FCC71895-AC2B-4475-8E7C-03065AD13AD6}" srcOrd="0" destOrd="0" parTransId="{D8C0CB6E-B3D8-43C4-9DFB-AD12681808B2}" sibTransId="{037A3E3B-7292-4AB7-BB4A-8AA0675F1980}"/>
    <dgm:cxn modelId="{6073527A-FAB4-47B4-A583-CC26E1452F11}" type="presOf" srcId="{36ED9EEF-95D7-4DCC-9F7A-E4FB5D045884}" destId="{42CCDF70-E587-42E9-8DB6-73220C7EAB33}" srcOrd="0" destOrd="1" presId="urn:microsoft.com/office/officeart/2005/8/layout/vList2"/>
    <dgm:cxn modelId="{1CE0FBF3-B871-413D-9A40-D1A31208E14C}" srcId="{4A917402-5A1D-4327-B039-7CCFC35E02AA}" destId="{34DE83BD-735D-4C46-9C24-7BD6A2A48BA5}" srcOrd="0" destOrd="0" parTransId="{A5B20A13-E6AA-47FF-A135-C4004C7B6965}" sibTransId="{C9443116-8EE9-4883-BCD5-E9B309D230F4}"/>
    <dgm:cxn modelId="{342BF5A9-A34B-4E70-BFDF-E0798CDFAF7C}" type="presOf" srcId="{C9AC3223-4FBC-474C-AE59-7D205830FB89}" destId="{42CCDF70-E587-42E9-8DB6-73220C7EAB33}" srcOrd="0" destOrd="2" presId="urn:microsoft.com/office/officeart/2005/8/layout/vList2"/>
    <dgm:cxn modelId="{05F18371-33CB-4183-B211-58F75D772130}" type="presOf" srcId="{4A917402-5A1D-4327-B039-7CCFC35E02AA}" destId="{63D7BD5E-3015-4DC0-A061-EB35A8F18873}" srcOrd="0" destOrd="0" presId="urn:microsoft.com/office/officeart/2005/8/layout/vList2"/>
    <dgm:cxn modelId="{E8B3D05A-E51D-41D1-A3E2-8C3C19F89B40}" type="presOf" srcId="{FCC71895-AC2B-4475-8E7C-03065AD13AD6}" destId="{AE3E4A82-8FD5-45C8-87D5-AF712CE7A458}" srcOrd="0" destOrd="0" presId="urn:microsoft.com/office/officeart/2005/8/layout/vList2"/>
    <dgm:cxn modelId="{5824BD9D-3532-4154-9EAC-A426638F496E}" srcId="{4A917402-5A1D-4327-B039-7CCFC35E02AA}" destId="{C9AC3223-4FBC-474C-AE59-7D205830FB89}" srcOrd="2" destOrd="0" parTransId="{06E38688-AA19-4F52-BE80-EF8E46AE0726}" sibTransId="{52B1FAEE-D237-4CC6-B9B5-75BE2EC99C1C}"/>
    <dgm:cxn modelId="{7382273E-2ABD-48DD-B8E1-9C350C595C58}" srcId="{4A917402-5A1D-4327-B039-7CCFC35E02AA}" destId="{36ED9EEF-95D7-4DCC-9F7A-E4FB5D045884}" srcOrd="1" destOrd="0" parTransId="{A3509D4E-4F17-429E-8941-4C43D63FC75D}" sibTransId="{0C26D821-1B8F-443B-A802-26875E30C529}"/>
    <dgm:cxn modelId="{E5446793-135F-4C03-805B-E8776B2E1C2F}" srcId="{E0C7AAEE-3CE4-4802-A6D0-F519102ADE6E}" destId="{4A917402-5A1D-4327-B039-7CCFC35E02AA}" srcOrd="1" destOrd="0" parTransId="{23B68F30-431A-4944-B86C-269E0FDCC632}" sibTransId="{53B55A0C-4BFD-4D4B-8F5B-F1D5E6B269BE}"/>
    <dgm:cxn modelId="{172B4A6B-4044-4DC8-A4BF-EFC9D7468AFC}" type="presOf" srcId="{E0C7AAEE-3CE4-4802-A6D0-F519102ADE6E}" destId="{4DCEAE11-CAD7-4B1F-A51F-C2C629C1191C}" srcOrd="0" destOrd="0" presId="urn:microsoft.com/office/officeart/2005/8/layout/vList2"/>
    <dgm:cxn modelId="{A9A84681-578F-4D68-96DC-E1288E7BFA94}" type="presParOf" srcId="{4DCEAE11-CAD7-4B1F-A51F-C2C629C1191C}" destId="{AE3E4A82-8FD5-45C8-87D5-AF712CE7A458}" srcOrd="0" destOrd="0" presId="urn:microsoft.com/office/officeart/2005/8/layout/vList2"/>
    <dgm:cxn modelId="{E0902C0E-4314-4D05-AFFE-A17FB1DF05C3}" type="presParOf" srcId="{4DCEAE11-CAD7-4B1F-A51F-C2C629C1191C}" destId="{12132711-FF0E-4DC8-B57E-1C4A0FAE1D82}" srcOrd="1" destOrd="0" presId="urn:microsoft.com/office/officeart/2005/8/layout/vList2"/>
    <dgm:cxn modelId="{BEE245A8-04A2-4C70-91F0-D40E2FECC28E}" type="presParOf" srcId="{4DCEAE11-CAD7-4B1F-A51F-C2C629C1191C}" destId="{63D7BD5E-3015-4DC0-A061-EB35A8F18873}" srcOrd="2" destOrd="0" presId="urn:microsoft.com/office/officeart/2005/8/layout/vList2"/>
    <dgm:cxn modelId="{68F3E5BC-59AD-4FF6-BB41-C9114F40DA36}" type="presParOf" srcId="{4DCEAE11-CAD7-4B1F-A51F-C2C629C1191C}" destId="{42CCDF70-E587-42E9-8DB6-73220C7EAB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C7AAEE-3CE4-4802-A6D0-F519102ADE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CC71895-AC2B-4475-8E7C-03065AD13AD6}">
      <dgm:prSet phldrT="[Testo]"/>
      <dgm:spPr/>
      <dgm:t>
        <a:bodyPr/>
        <a:lstStyle/>
        <a:p>
          <a:r>
            <a:rPr lang="it-IT" dirty="0" smtClean="0"/>
            <a:t>Il Comune di Padova quest’anno non organizza direttamente i centri estivi, ma individua dei centri convenzionati qualificati che erogheranno in autonomia il servizio.</a:t>
          </a:r>
          <a:endParaRPr lang="it-IT" dirty="0"/>
        </a:p>
      </dgm:t>
    </dgm:pt>
    <dgm:pt modelId="{D8C0CB6E-B3D8-43C4-9DFB-AD12681808B2}" type="parTrans" cxnId="{4A034A0D-721C-4E9F-A073-101EDB9B942B}">
      <dgm:prSet/>
      <dgm:spPr/>
      <dgm:t>
        <a:bodyPr/>
        <a:lstStyle/>
        <a:p>
          <a:endParaRPr lang="it-IT"/>
        </a:p>
      </dgm:t>
    </dgm:pt>
    <dgm:pt modelId="{037A3E3B-7292-4AB7-BB4A-8AA0675F1980}" type="sibTrans" cxnId="{4A034A0D-721C-4E9F-A073-101EDB9B942B}">
      <dgm:prSet/>
      <dgm:spPr/>
      <dgm:t>
        <a:bodyPr/>
        <a:lstStyle/>
        <a:p>
          <a:endParaRPr lang="it-IT"/>
        </a:p>
      </dgm:t>
    </dgm:pt>
    <dgm:pt modelId="{CDC1C682-3AAA-4EF3-AC96-637BBF7D1321}">
      <dgm:prSet/>
      <dgm:spPr/>
      <dgm:t>
        <a:bodyPr/>
        <a:lstStyle/>
        <a:p>
          <a:r>
            <a:rPr lang="it-IT" dirty="0" smtClean="0"/>
            <a:t>Il riconoscimento di </a:t>
          </a:r>
          <a:r>
            <a:rPr lang="it-IT" dirty="0" err="1" smtClean="0"/>
            <a:t>Grest</a:t>
          </a:r>
          <a:r>
            <a:rPr lang="it-IT" dirty="0" smtClean="0"/>
            <a:t> up come ente formatore potrebbe contribuire ad accreditare i centri parrocchiali e le associazioni che vi gravitano attorno, per le convenzioni con il comune.</a:t>
          </a:r>
        </a:p>
      </dgm:t>
    </dgm:pt>
    <dgm:pt modelId="{D8F31F5B-263B-49D0-814E-7A31A5E90266}" type="parTrans" cxnId="{43338026-97F7-4C1F-9519-4A9B8876B881}">
      <dgm:prSet/>
      <dgm:spPr/>
      <dgm:t>
        <a:bodyPr/>
        <a:lstStyle/>
        <a:p>
          <a:endParaRPr lang="it-IT"/>
        </a:p>
      </dgm:t>
    </dgm:pt>
    <dgm:pt modelId="{AA5D5A09-3ABF-4BC9-AF69-00432610703C}" type="sibTrans" cxnId="{43338026-97F7-4C1F-9519-4A9B8876B881}">
      <dgm:prSet/>
      <dgm:spPr/>
      <dgm:t>
        <a:bodyPr/>
        <a:lstStyle/>
        <a:p>
          <a:endParaRPr lang="it-IT"/>
        </a:p>
      </dgm:t>
    </dgm:pt>
    <dgm:pt modelId="{4DCEAE11-CAD7-4B1F-A51F-C2C629C1191C}" type="pres">
      <dgm:prSet presAssocID="{E0C7AAEE-3CE4-4802-A6D0-F519102ADE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E3E4A82-8FD5-45C8-87D5-AF712CE7A458}" type="pres">
      <dgm:prSet presAssocID="{FCC71895-AC2B-4475-8E7C-03065AD13AD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132711-FF0E-4DC8-B57E-1C4A0FAE1D82}" type="pres">
      <dgm:prSet presAssocID="{037A3E3B-7292-4AB7-BB4A-8AA0675F1980}" presName="spacer" presStyleCnt="0"/>
      <dgm:spPr/>
      <dgm:t>
        <a:bodyPr/>
        <a:lstStyle/>
        <a:p>
          <a:endParaRPr lang="it-IT"/>
        </a:p>
      </dgm:t>
    </dgm:pt>
    <dgm:pt modelId="{E3326364-2464-49AF-A91A-F145585D9B2F}" type="pres">
      <dgm:prSet presAssocID="{CDC1C682-3AAA-4EF3-AC96-637BBF7D132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D92E9D4-A2DA-4C51-9945-C3426ABCA91F}" type="presOf" srcId="{E0C7AAEE-3CE4-4802-A6D0-F519102ADE6E}" destId="{4DCEAE11-CAD7-4B1F-A51F-C2C629C1191C}" srcOrd="0" destOrd="0" presId="urn:microsoft.com/office/officeart/2005/8/layout/vList2"/>
    <dgm:cxn modelId="{96EBCCB7-5152-429C-AF23-F7628DC5CA81}" type="presOf" srcId="{CDC1C682-3AAA-4EF3-AC96-637BBF7D1321}" destId="{E3326364-2464-49AF-A91A-F145585D9B2F}" srcOrd="0" destOrd="0" presId="urn:microsoft.com/office/officeart/2005/8/layout/vList2"/>
    <dgm:cxn modelId="{C1ADD987-6E9B-4405-AC77-1A0DD22C7D61}" type="presOf" srcId="{FCC71895-AC2B-4475-8E7C-03065AD13AD6}" destId="{AE3E4A82-8FD5-45C8-87D5-AF712CE7A458}" srcOrd="0" destOrd="0" presId="urn:microsoft.com/office/officeart/2005/8/layout/vList2"/>
    <dgm:cxn modelId="{4A034A0D-721C-4E9F-A073-101EDB9B942B}" srcId="{E0C7AAEE-3CE4-4802-A6D0-F519102ADE6E}" destId="{FCC71895-AC2B-4475-8E7C-03065AD13AD6}" srcOrd="0" destOrd="0" parTransId="{D8C0CB6E-B3D8-43C4-9DFB-AD12681808B2}" sibTransId="{037A3E3B-7292-4AB7-BB4A-8AA0675F1980}"/>
    <dgm:cxn modelId="{43338026-97F7-4C1F-9519-4A9B8876B881}" srcId="{E0C7AAEE-3CE4-4802-A6D0-F519102ADE6E}" destId="{CDC1C682-3AAA-4EF3-AC96-637BBF7D1321}" srcOrd="1" destOrd="0" parTransId="{D8F31F5B-263B-49D0-814E-7A31A5E90266}" sibTransId="{AA5D5A09-3ABF-4BC9-AF69-00432610703C}"/>
    <dgm:cxn modelId="{6404982C-EF37-4C7C-9E8A-7BEAB51C0FD1}" type="presParOf" srcId="{4DCEAE11-CAD7-4B1F-A51F-C2C629C1191C}" destId="{AE3E4A82-8FD5-45C8-87D5-AF712CE7A458}" srcOrd="0" destOrd="0" presId="urn:microsoft.com/office/officeart/2005/8/layout/vList2"/>
    <dgm:cxn modelId="{B22F5C33-B2B6-4ADE-94B7-A5581088C071}" type="presParOf" srcId="{4DCEAE11-CAD7-4B1F-A51F-C2C629C1191C}" destId="{12132711-FF0E-4DC8-B57E-1C4A0FAE1D82}" srcOrd="1" destOrd="0" presId="urn:microsoft.com/office/officeart/2005/8/layout/vList2"/>
    <dgm:cxn modelId="{FA662E56-713F-4903-B5EB-444C79420AA0}" type="presParOf" srcId="{4DCEAE11-CAD7-4B1F-A51F-C2C629C1191C}" destId="{E3326364-2464-49AF-A91A-F145585D9B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47902F-1654-46CE-AEBE-7BEFC604E5A3}" type="doc">
      <dgm:prSet loTypeId="urn:microsoft.com/office/officeart/2005/8/layout/process4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22656E64-9458-461E-8B93-0323D460EE15}">
      <dgm:prSet phldrT="[Testo]" custT="1"/>
      <dgm:spPr/>
      <dgm:t>
        <a:bodyPr/>
        <a:lstStyle/>
        <a:p>
          <a:r>
            <a:rPr lang="it-IT" sz="2400" b="1" u="none" dirty="0" smtClean="0"/>
            <a:t>La condivisione degli obiettivi  </a:t>
          </a:r>
          <a:endParaRPr lang="it-IT" sz="2400" b="1" u="none" dirty="0"/>
        </a:p>
      </dgm:t>
    </dgm:pt>
    <dgm:pt modelId="{46860BA7-A139-451F-81EF-2103F0DD0A4A}" type="parTrans" cxnId="{D63D2DEF-A7AE-48E5-A51D-51CA7F3BC541}">
      <dgm:prSet/>
      <dgm:spPr/>
      <dgm:t>
        <a:bodyPr/>
        <a:lstStyle/>
        <a:p>
          <a:endParaRPr lang="it-IT" sz="2400" b="1" u="none"/>
        </a:p>
      </dgm:t>
    </dgm:pt>
    <dgm:pt modelId="{7201507F-1BF3-4BAE-BFB1-C15F5A8FB998}" type="sibTrans" cxnId="{D63D2DEF-A7AE-48E5-A51D-51CA7F3BC541}">
      <dgm:prSet/>
      <dgm:spPr/>
      <dgm:t>
        <a:bodyPr/>
        <a:lstStyle/>
        <a:p>
          <a:endParaRPr lang="it-IT" sz="2400" b="1" u="none"/>
        </a:p>
      </dgm:t>
    </dgm:pt>
    <dgm:pt modelId="{E50B4002-6628-4782-90A4-011529EB9BA8}">
      <dgm:prSet phldrT="[Testo]" custT="1"/>
      <dgm:spPr/>
      <dgm:t>
        <a:bodyPr/>
        <a:lstStyle/>
        <a:p>
          <a:r>
            <a:rPr lang="it-IT" sz="2400" b="1" u="none" dirty="0" smtClean="0"/>
            <a:t>Delibera di accordo tra P.A. e Parrocchie </a:t>
          </a:r>
          <a:endParaRPr lang="it-IT" sz="2400" b="1" u="none" dirty="0"/>
        </a:p>
      </dgm:t>
    </dgm:pt>
    <dgm:pt modelId="{B96B294D-CBC9-47F6-9CBA-BB3F3B61DF42}" type="parTrans" cxnId="{CE303478-8C0A-4623-988B-37ED02B04192}">
      <dgm:prSet/>
      <dgm:spPr/>
      <dgm:t>
        <a:bodyPr/>
        <a:lstStyle/>
        <a:p>
          <a:endParaRPr lang="it-IT" sz="2400" b="1" u="none"/>
        </a:p>
      </dgm:t>
    </dgm:pt>
    <dgm:pt modelId="{89F4DA7A-AE3F-480C-82FB-97E1E7C73063}" type="sibTrans" cxnId="{CE303478-8C0A-4623-988B-37ED02B04192}">
      <dgm:prSet/>
      <dgm:spPr/>
      <dgm:t>
        <a:bodyPr/>
        <a:lstStyle/>
        <a:p>
          <a:endParaRPr lang="it-IT" sz="2400" b="1" u="none"/>
        </a:p>
      </dgm:t>
    </dgm:pt>
    <dgm:pt modelId="{5675D00B-D874-48DE-B64D-91CA388720BC}" type="pres">
      <dgm:prSet presAssocID="{0A47902F-1654-46CE-AEBE-7BEFC604E5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A18E63F-41C0-492B-9B67-58D3CB785200}" type="pres">
      <dgm:prSet presAssocID="{E50B4002-6628-4782-90A4-011529EB9BA8}" presName="boxAndChildren" presStyleCnt="0"/>
      <dgm:spPr/>
    </dgm:pt>
    <dgm:pt modelId="{B7D4E78F-0F95-4055-8D31-B1D005CFC548}" type="pres">
      <dgm:prSet presAssocID="{E50B4002-6628-4782-90A4-011529EB9BA8}" presName="parentTextBox" presStyleLbl="node1" presStyleIdx="0" presStyleCnt="2"/>
      <dgm:spPr/>
      <dgm:t>
        <a:bodyPr/>
        <a:lstStyle/>
        <a:p>
          <a:endParaRPr lang="it-IT"/>
        </a:p>
      </dgm:t>
    </dgm:pt>
    <dgm:pt modelId="{F345505B-6610-4F5C-9FFF-3DC363DB0181}" type="pres">
      <dgm:prSet presAssocID="{7201507F-1BF3-4BAE-BFB1-C15F5A8FB998}" presName="sp" presStyleCnt="0"/>
      <dgm:spPr/>
    </dgm:pt>
    <dgm:pt modelId="{57F854C7-3D87-4574-9153-B98ED5C1CAFB}" type="pres">
      <dgm:prSet presAssocID="{22656E64-9458-461E-8B93-0323D460EE15}" presName="arrowAndChildren" presStyleCnt="0"/>
      <dgm:spPr/>
    </dgm:pt>
    <dgm:pt modelId="{494E39DE-8619-47C4-885A-249DB9FBF66F}" type="pres">
      <dgm:prSet presAssocID="{22656E64-9458-461E-8B93-0323D460EE15}" presName="parentTextArrow" presStyleLbl="node1" presStyleIdx="1" presStyleCnt="2"/>
      <dgm:spPr/>
      <dgm:t>
        <a:bodyPr/>
        <a:lstStyle/>
        <a:p>
          <a:endParaRPr lang="it-IT"/>
        </a:p>
      </dgm:t>
    </dgm:pt>
  </dgm:ptLst>
  <dgm:cxnLst>
    <dgm:cxn modelId="{CE303478-8C0A-4623-988B-37ED02B04192}" srcId="{0A47902F-1654-46CE-AEBE-7BEFC604E5A3}" destId="{E50B4002-6628-4782-90A4-011529EB9BA8}" srcOrd="1" destOrd="0" parTransId="{B96B294D-CBC9-47F6-9CBA-BB3F3B61DF42}" sibTransId="{89F4DA7A-AE3F-480C-82FB-97E1E7C73063}"/>
    <dgm:cxn modelId="{D048CF19-0076-4964-969B-C3E4D72156DC}" type="presOf" srcId="{22656E64-9458-461E-8B93-0323D460EE15}" destId="{494E39DE-8619-47C4-885A-249DB9FBF66F}" srcOrd="0" destOrd="0" presId="urn:microsoft.com/office/officeart/2005/8/layout/process4"/>
    <dgm:cxn modelId="{89122DEC-2E57-4E7E-9D34-1AF96F710932}" type="presOf" srcId="{E50B4002-6628-4782-90A4-011529EB9BA8}" destId="{B7D4E78F-0F95-4055-8D31-B1D005CFC548}" srcOrd="0" destOrd="0" presId="urn:microsoft.com/office/officeart/2005/8/layout/process4"/>
    <dgm:cxn modelId="{0FC426A5-2B68-4B8A-B58B-868F8B515740}" type="presOf" srcId="{0A47902F-1654-46CE-AEBE-7BEFC604E5A3}" destId="{5675D00B-D874-48DE-B64D-91CA388720BC}" srcOrd="0" destOrd="0" presId="urn:microsoft.com/office/officeart/2005/8/layout/process4"/>
    <dgm:cxn modelId="{D63D2DEF-A7AE-48E5-A51D-51CA7F3BC541}" srcId="{0A47902F-1654-46CE-AEBE-7BEFC604E5A3}" destId="{22656E64-9458-461E-8B93-0323D460EE15}" srcOrd="0" destOrd="0" parTransId="{46860BA7-A139-451F-81EF-2103F0DD0A4A}" sibTransId="{7201507F-1BF3-4BAE-BFB1-C15F5A8FB998}"/>
    <dgm:cxn modelId="{21B4DEC5-344C-4B7B-B3EB-EE5CFAC9EA67}" type="presParOf" srcId="{5675D00B-D874-48DE-B64D-91CA388720BC}" destId="{8A18E63F-41C0-492B-9B67-58D3CB785200}" srcOrd="0" destOrd="0" presId="urn:microsoft.com/office/officeart/2005/8/layout/process4"/>
    <dgm:cxn modelId="{0384C910-D9F2-407A-8D20-06620ED89C38}" type="presParOf" srcId="{8A18E63F-41C0-492B-9B67-58D3CB785200}" destId="{B7D4E78F-0F95-4055-8D31-B1D005CFC548}" srcOrd="0" destOrd="0" presId="urn:microsoft.com/office/officeart/2005/8/layout/process4"/>
    <dgm:cxn modelId="{2CB3C23A-2431-4F1A-B3A7-F97F2AD258E1}" type="presParOf" srcId="{5675D00B-D874-48DE-B64D-91CA388720BC}" destId="{F345505B-6610-4F5C-9FFF-3DC363DB0181}" srcOrd="1" destOrd="0" presId="urn:microsoft.com/office/officeart/2005/8/layout/process4"/>
    <dgm:cxn modelId="{8B34730C-46B3-437E-B03F-31BE8E9FF4F5}" type="presParOf" srcId="{5675D00B-D874-48DE-B64D-91CA388720BC}" destId="{57F854C7-3D87-4574-9153-B98ED5C1CAFB}" srcOrd="2" destOrd="0" presId="urn:microsoft.com/office/officeart/2005/8/layout/process4"/>
    <dgm:cxn modelId="{BBF16F01-B624-4329-9415-279FD0D47306}" type="presParOf" srcId="{57F854C7-3D87-4574-9153-B98ED5C1CAFB}" destId="{494E39DE-8619-47C4-885A-249DB9FBF66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5C5B3-556D-45A3-8564-C2546C104108}">
      <dsp:nvSpPr>
        <dsp:cNvPr id="0" name=""/>
        <dsp:cNvSpPr/>
      </dsp:nvSpPr>
      <dsp:spPr>
        <a:xfrm>
          <a:off x="0" y="1842608"/>
          <a:ext cx="5987008" cy="12089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Identità:</a:t>
          </a:r>
          <a:endParaRPr lang="it-IT" sz="2400" b="1" kern="1200" dirty="0"/>
        </a:p>
      </dsp:txBody>
      <dsp:txXfrm>
        <a:off x="0" y="1842608"/>
        <a:ext cx="5987008" cy="652833"/>
      </dsp:txXfrm>
    </dsp:sp>
    <dsp:sp modelId="{B41FB580-C50E-47F4-A372-D571B1ADE9E1}">
      <dsp:nvSpPr>
        <dsp:cNvPr id="0" name=""/>
        <dsp:cNvSpPr/>
      </dsp:nvSpPr>
      <dsp:spPr>
        <a:xfrm>
          <a:off x="0" y="2471262"/>
          <a:ext cx="2993504" cy="55611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Confessionale                         </a:t>
          </a:r>
          <a:endParaRPr lang="it-IT" sz="2400" b="1" kern="1200" dirty="0"/>
        </a:p>
      </dsp:txBody>
      <dsp:txXfrm>
        <a:off x="0" y="2471262"/>
        <a:ext cx="2993504" cy="556117"/>
      </dsp:txXfrm>
    </dsp:sp>
    <dsp:sp modelId="{7CA4E9BF-08D0-4975-BA2D-9B3ED88C2375}">
      <dsp:nvSpPr>
        <dsp:cNvPr id="0" name=""/>
        <dsp:cNvSpPr/>
      </dsp:nvSpPr>
      <dsp:spPr>
        <a:xfrm>
          <a:off x="2993504" y="2471262"/>
          <a:ext cx="2993504" cy="55611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Identità Laica</a:t>
          </a:r>
          <a:endParaRPr lang="it-IT" sz="2400" b="1" kern="1200" dirty="0"/>
        </a:p>
      </dsp:txBody>
      <dsp:txXfrm>
        <a:off x="2993504" y="2471262"/>
        <a:ext cx="2993504" cy="556117"/>
      </dsp:txXfrm>
    </dsp:sp>
    <dsp:sp modelId="{26F01AB1-020B-4F7A-B606-7832A35E05D2}">
      <dsp:nvSpPr>
        <dsp:cNvPr id="0" name=""/>
        <dsp:cNvSpPr/>
      </dsp:nvSpPr>
      <dsp:spPr>
        <a:xfrm rot="10800000">
          <a:off x="0" y="1376"/>
          <a:ext cx="5987008" cy="185936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Il rispetto delle singole identità </a:t>
          </a:r>
          <a:endParaRPr lang="it-IT" sz="2400" b="1" kern="1200" dirty="0"/>
        </a:p>
      </dsp:txBody>
      <dsp:txXfrm rot="10800000">
        <a:off x="0" y="1376"/>
        <a:ext cx="5987008" cy="12081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F1C49-9FA4-4458-815A-CAC8EFA8E9C1}">
      <dsp:nvSpPr>
        <dsp:cNvPr id="0" name=""/>
        <dsp:cNvSpPr/>
      </dsp:nvSpPr>
      <dsp:spPr>
        <a:xfrm>
          <a:off x="0" y="1277620"/>
          <a:ext cx="3024336" cy="8382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u="none" kern="1200" dirty="0" smtClean="0"/>
            <a:t>Una Proposta Educativa per tutti</a:t>
          </a:r>
        </a:p>
      </dsp:txBody>
      <dsp:txXfrm>
        <a:off x="0" y="1277620"/>
        <a:ext cx="3024336" cy="838257"/>
      </dsp:txXfrm>
    </dsp:sp>
    <dsp:sp modelId="{E76E2B25-D430-49AA-BB88-9260D1E49933}">
      <dsp:nvSpPr>
        <dsp:cNvPr id="0" name=""/>
        <dsp:cNvSpPr/>
      </dsp:nvSpPr>
      <dsp:spPr>
        <a:xfrm rot="10800000">
          <a:off x="0" y="954"/>
          <a:ext cx="3024336" cy="128923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u="none" kern="1200" dirty="0" smtClean="0"/>
            <a:t>Parrocchie</a:t>
          </a:r>
          <a:endParaRPr lang="it-IT" sz="2400" b="1" u="none" kern="1200" dirty="0"/>
        </a:p>
      </dsp:txBody>
      <dsp:txXfrm rot="10800000">
        <a:off x="0" y="954"/>
        <a:ext cx="3024336" cy="8377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88ADD4-E640-43A0-91AB-AFF484F12B01}">
      <dsp:nvSpPr>
        <dsp:cNvPr id="0" name=""/>
        <dsp:cNvSpPr/>
      </dsp:nvSpPr>
      <dsp:spPr>
        <a:xfrm>
          <a:off x="0" y="1277620"/>
          <a:ext cx="3168351" cy="8382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u="none" kern="1200" dirty="0" smtClean="0"/>
            <a:t>Non un mero risparmio economico</a:t>
          </a:r>
        </a:p>
      </dsp:txBody>
      <dsp:txXfrm>
        <a:off x="0" y="1277620"/>
        <a:ext cx="3168351" cy="838257"/>
      </dsp:txXfrm>
    </dsp:sp>
    <dsp:sp modelId="{67D45833-A0F4-450C-B460-478B05B7FCAB}">
      <dsp:nvSpPr>
        <dsp:cNvPr id="0" name=""/>
        <dsp:cNvSpPr/>
      </dsp:nvSpPr>
      <dsp:spPr>
        <a:xfrm rot="10800000">
          <a:off x="0" y="954"/>
          <a:ext cx="3168351" cy="128923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u="none" kern="1200" dirty="0" smtClean="0"/>
            <a:t>Comune</a:t>
          </a:r>
        </a:p>
      </dsp:txBody>
      <dsp:txXfrm rot="10800000">
        <a:off x="0" y="954"/>
        <a:ext cx="3168351" cy="83770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E4A82-8FD5-45C8-87D5-AF712CE7A458}">
      <dsp:nvSpPr>
        <dsp:cNvPr id="0" name=""/>
        <dsp:cNvSpPr/>
      </dsp:nvSpPr>
      <dsp:spPr>
        <a:xfrm>
          <a:off x="0" y="144015"/>
          <a:ext cx="7620000" cy="6766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La </a:t>
          </a:r>
          <a:r>
            <a:rPr lang="it-IT" sz="2800" b="1" kern="1200" dirty="0" smtClean="0"/>
            <a:t>serietà</a:t>
          </a:r>
          <a:r>
            <a:rPr lang="it-IT" sz="2800" kern="1200" dirty="0" smtClean="0"/>
            <a:t> e </a:t>
          </a:r>
          <a:r>
            <a:rPr lang="it-IT" sz="2800" b="1" kern="1200" dirty="0" smtClean="0"/>
            <a:t>trasparenza</a:t>
          </a:r>
          <a:r>
            <a:rPr lang="it-IT" sz="2800" kern="1200" dirty="0" smtClean="0"/>
            <a:t> dell'offerta da parte di:</a:t>
          </a:r>
          <a:endParaRPr lang="it-IT" sz="2800" kern="1200" dirty="0"/>
        </a:p>
      </dsp:txBody>
      <dsp:txXfrm>
        <a:off x="33032" y="177047"/>
        <a:ext cx="7553936" cy="61060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FDE9A-7730-4455-87DC-9DB58B4DD957}">
      <dsp:nvSpPr>
        <dsp:cNvPr id="0" name=""/>
        <dsp:cNvSpPr/>
      </dsp:nvSpPr>
      <dsp:spPr>
        <a:xfrm>
          <a:off x="0" y="1347279"/>
          <a:ext cx="5987008" cy="8839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u="none" kern="1200" dirty="0" smtClean="0"/>
            <a:t>Principio di sussidiarietà</a:t>
          </a:r>
          <a:endParaRPr lang="it-IT" sz="2400" b="1" u="none" kern="1200" dirty="0"/>
        </a:p>
      </dsp:txBody>
      <dsp:txXfrm>
        <a:off x="0" y="1347279"/>
        <a:ext cx="5987008" cy="477339"/>
      </dsp:txXfrm>
    </dsp:sp>
    <dsp:sp modelId="{4090F34C-D73C-4210-A62A-DD36A8B425DF}">
      <dsp:nvSpPr>
        <dsp:cNvPr id="0" name=""/>
        <dsp:cNvSpPr/>
      </dsp:nvSpPr>
      <dsp:spPr>
        <a:xfrm>
          <a:off x="0" y="1806939"/>
          <a:ext cx="2993504" cy="40662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u="none" kern="1200" dirty="0" smtClean="0"/>
            <a:t>Valenza negativa</a:t>
          </a:r>
          <a:endParaRPr lang="it-IT" sz="2400" b="1" u="none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000" b="1" u="none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Delega in bianco e conseguente disinteresse rinunciando a forme di controllo.</a:t>
          </a:r>
          <a:endParaRPr lang="it-IT" sz="2000" b="1" u="none" kern="1200" dirty="0"/>
        </a:p>
      </dsp:txBody>
      <dsp:txXfrm>
        <a:off x="0" y="1806939"/>
        <a:ext cx="2993504" cy="406622"/>
      </dsp:txXfrm>
    </dsp:sp>
    <dsp:sp modelId="{829BCEF9-E496-4EAA-9AA1-DAE510E71449}">
      <dsp:nvSpPr>
        <dsp:cNvPr id="0" name=""/>
        <dsp:cNvSpPr/>
      </dsp:nvSpPr>
      <dsp:spPr>
        <a:xfrm>
          <a:off x="2993504" y="1806939"/>
          <a:ext cx="2993504" cy="40662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u="none" kern="1200" dirty="0" smtClean="0"/>
            <a:t>Valenza positiva</a:t>
          </a:r>
          <a:endParaRPr lang="it-IT" sz="2400" b="1" u="none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000" b="1" u="none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Riconoscimento del valore sociale dell’iniziativa, </a:t>
          </a:r>
          <a:r>
            <a:rPr lang="it-IT" sz="2000" kern="1200" dirty="0" smtClean="0"/>
            <a:t>dalla </a:t>
          </a:r>
          <a:r>
            <a:rPr lang="it-IT" sz="2000" kern="1200" dirty="0" smtClean="0"/>
            <a:t>delega alla cooperazione.</a:t>
          </a:r>
          <a:endParaRPr lang="it-IT" sz="2000" b="1" u="none" kern="1200" dirty="0"/>
        </a:p>
      </dsp:txBody>
      <dsp:txXfrm>
        <a:off x="2993504" y="1806939"/>
        <a:ext cx="2993504" cy="406622"/>
      </dsp:txXfrm>
    </dsp:sp>
    <dsp:sp modelId="{494E39DE-8619-47C4-885A-249DB9FBF66F}">
      <dsp:nvSpPr>
        <dsp:cNvPr id="0" name=""/>
        <dsp:cNvSpPr/>
      </dsp:nvSpPr>
      <dsp:spPr>
        <a:xfrm rot="10800000">
          <a:off x="0" y="1006"/>
          <a:ext cx="5987008" cy="135953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u="none" kern="1200" dirty="0" smtClean="0"/>
            <a:t>Centralità della persona umana</a:t>
          </a:r>
          <a:endParaRPr lang="it-IT" sz="2400" b="1" u="none" kern="1200" dirty="0"/>
        </a:p>
      </dsp:txBody>
      <dsp:txXfrm rot="10800000">
        <a:off x="0" y="1006"/>
        <a:ext cx="5987008" cy="88338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063D3-390A-473D-AA93-9A753403AB52}">
      <dsp:nvSpPr>
        <dsp:cNvPr id="0" name=""/>
        <dsp:cNvSpPr/>
      </dsp:nvSpPr>
      <dsp:spPr>
        <a:xfrm>
          <a:off x="0" y="3520422"/>
          <a:ext cx="5987008" cy="8707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La società civile si regge su una relazione di sussidiarietà circolare</a:t>
          </a:r>
        </a:p>
      </dsp:txBody>
      <dsp:txXfrm>
        <a:off x="0" y="3520422"/>
        <a:ext cx="5987008" cy="870776"/>
      </dsp:txXfrm>
    </dsp:sp>
    <dsp:sp modelId="{7BE50412-54A3-4F29-8623-B08DBBD4856B}">
      <dsp:nvSpPr>
        <dsp:cNvPr id="0" name=""/>
        <dsp:cNvSpPr/>
      </dsp:nvSpPr>
      <dsp:spPr>
        <a:xfrm rot="10800000">
          <a:off x="0" y="2194229"/>
          <a:ext cx="5987008" cy="1339254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Discende il tema di </a:t>
          </a:r>
        </a:p>
      </dsp:txBody>
      <dsp:txXfrm rot="-10800000">
        <a:off x="0" y="2194229"/>
        <a:ext cx="5987008" cy="470078"/>
      </dsp:txXfrm>
    </dsp:sp>
    <dsp:sp modelId="{3DFE6A0E-0327-4119-BFC7-3DBFDD33761D}">
      <dsp:nvSpPr>
        <dsp:cNvPr id="0" name=""/>
        <dsp:cNvSpPr/>
      </dsp:nvSpPr>
      <dsp:spPr>
        <a:xfrm>
          <a:off x="0" y="2664307"/>
          <a:ext cx="2993504" cy="40043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Gratuità</a:t>
          </a:r>
        </a:p>
      </dsp:txBody>
      <dsp:txXfrm>
        <a:off x="0" y="2664307"/>
        <a:ext cx="2993504" cy="400436"/>
      </dsp:txXfrm>
    </dsp:sp>
    <dsp:sp modelId="{DE50D7E9-84B8-4F61-A8DD-332760957E7D}">
      <dsp:nvSpPr>
        <dsp:cNvPr id="0" name=""/>
        <dsp:cNvSpPr/>
      </dsp:nvSpPr>
      <dsp:spPr>
        <a:xfrm>
          <a:off x="2993504" y="2664307"/>
          <a:ext cx="2993504" cy="40043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Reciprocità</a:t>
          </a:r>
        </a:p>
      </dsp:txBody>
      <dsp:txXfrm>
        <a:off x="2993504" y="2664307"/>
        <a:ext cx="2993504" cy="400436"/>
      </dsp:txXfrm>
    </dsp:sp>
    <dsp:sp modelId="{5ED19FE2-2140-4975-895F-BBAD40C68D57}">
      <dsp:nvSpPr>
        <dsp:cNvPr id="0" name=""/>
        <dsp:cNvSpPr/>
      </dsp:nvSpPr>
      <dsp:spPr>
        <a:xfrm rot="10800000">
          <a:off x="0" y="1327481"/>
          <a:ext cx="5987008" cy="87980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Dovere di solidarietà(n.192 DSC)</a:t>
          </a:r>
        </a:p>
      </dsp:txBody>
      <dsp:txXfrm rot="10800000">
        <a:off x="0" y="1327481"/>
        <a:ext cx="5987008" cy="571673"/>
      </dsp:txXfrm>
    </dsp:sp>
    <dsp:sp modelId="{34AF290D-FFCE-4688-959D-3EE4E129BBED}">
      <dsp:nvSpPr>
        <dsp:cNvPr id="0" name=""/>
        <dsp:cNvSpPr/>
      </dsp:nvSpPr>
      <dsp:spPr>
        <a:xfrm rot="10800000">
          <a:off x="0" y="1289"/>
          <a:ext cx="5987008" cy="1339254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Principio di partecipazione diritto e dovere della persona umana di contribuire alla crescita della sua comunità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(n.189 DSC)</a:t>
          </a:r>
          <a:endParaRPr lang="it-IT" sz="1800" b="1" u="none" kern="1200" dirty="0"/>
        </a:p>
      </dsp:txBody>
      <dsp:txXfrm rot="10800000">
        <a:off x="0" y="1289"/>
        <a:ext cx="5987008" cy="87020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E4A82-8FD5-45C8-87D5-AF712CE7A458}">
      <dsp:nvSpPr>
        <dsp:cNvPr id="0" name=""/>
        <dsp:cNvSpPr/>
      </dsp:nvSpPr>
      <dsp:spPr>
        <a:xfrm>
          <a:off x="0" y="229233"/>
          <a:ext cx="7620000" cy="1534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La </a:t>
          </a:r>
          <a:r>
            <a:rPr lang="it-IT" sz="2400" kern="1200" dirty="0" smtClean="0"/>
            <a:t>crisi economica, sociale e politica ha reso ancora più labili questi criteri, allungando ulteriormente il momento in cui la persona riesce a crearsi una propria autonomia.</a:t>
          </a:r>
          <a:endParaRPr lang="it-IT" sz="2400" kern="1200" dirty="0"/>
        </a:p>
      </dsp:txBody>
      <dsp:txXfrm>
        <a:off x="74902" y="304135"/>
        <a:ext cx="7470196" cy="1384561"/>
      </dsp:txXfrm>
    </dsp:sp>
    <dsp:sp modelId="{CC961A36-48D8-434B-A816-8722F615621C}">
      <dsp:nvSpPr>
        <dsp:cNvPr id="0" name=""/>
        <dsp:cNvSpPr/>
      </dsp:nvSpPr>
      <dsp:spPr>
        <a:xfrm>
          <a:off x="0" y="1950798"/>
          <a:ext cx="7620000" cy="5738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In Italia:</a:t>
          </a:r>
          <a:endParaRPr lang="it-IT" sz="2400" kern="1200" dirty="0"/>
        </a:p>
      </dsp:txBody>
      <dsp:txXfrm>
        <a:off x="28015" y="1978813"/>
        <a:ext cx="7563970" cy="517856"/>
      </dsp:txXfrm>
    </dsp:sp>
    <dsp:sp modelId="{2A9CF0A6-991C-4C5C-8164-92EC15D99D7C}">
      <dsp:nvSpPr>
        <dsp:cNvPr id="0" name=""/>
        <dsp:cNvSpPr/>
      </dsp:nvSpPr>
      <dsp:spPr>
        <a:xfrm>
          <a:off x="0" y="2524685"/>
          <a:ext cx="7620000" cy="1379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Si rimane “giovani” più a lungo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Si entra nel mercato del lavoro più tardi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Si forma una famiglia più tardi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2000" kern="1200" dirty="0" smtClean="0"/>
        </a:p>
      </dsp:txBody>
      <dsp:txXfrm>
        <a:off x="0" y="2524685"/>
        <a:ext cx="7620000" cy="13791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6B7-65EC-43A6-A9DC-A803E157BC7A}" type="datetimeFigureOut">
              <a:rPr lang="it-IT" smtClean="0"/>
              <a:t>12/04/2013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AE7-9E29-4733-95B2-EBEBD949F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6B7-65EC-43A6-A9DC-A803E157BC7A}" type="datetimeFigureOut">
              <a:rPr lang="it-IT" smtClean="0"/>
              <a:t>12/04/2013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AE7-9E29-4733-95B2-EBEBD949F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6B7-65EC-43A6-A9DC-A803E157BC7A}" type="datetimeFigureOut">
              <a:rPr lang="it-IT" smtClean="0"/>
              <a:t>12/04/2013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AE7-9E29-4733-95B2-EBEBD949F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6B7-65EC-43A6-A9DC-A803E157BC7A}" type="datetimeFigureOut">
              <a:rPr lang="it-IT" smtClean="0"/>
              <a:t>12/04/2013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AE7-9E29-4733-95B2-EBEBD949F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6B7-65EC-43A6-A9DC-A803E157BC7A}" type="datetimeFigureOut">
              <a:rPr lang="it-IT" smtClean="0"/>
              <a:t>12/04/2013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AE7-9E29-4733-95B2-EBEBD949F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6B7-65EC-43A6-A9DC-A803E157BC7A}" type="datetimeFigureOut">
              <a:rPr lang="it-IT" smtClean="0"/>
              <a:t>12/04/2013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AE7-9E29-4733-95B2-EBEBD949F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1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648" y="5394"/>
            <a:ext cx="2152784" cy="15513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6B7-65EC-43A6-A9DC-A803E157BC7A}" type="datetimeFigureOut">
              <a:rPr lang="it-IT" smtClean="0"/>
              <a:t>12/04/2013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AE7-9E29-4733-95B2-EBEBD949F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6B7-65EC-43A6-A9DC-A803E157BC7A}" type="datetimeFigureOut">
              <a:rPr lang="it-IT" smtClean="0"/>
              <a:t>12/04/2013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AE7-9E29-4733-95B2-EBEBD949F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1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648" y="5394"/>
            <a:ext cx="2152784" cy="155139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6B7-65EC-43A6-A9DC-A803E157BC7A}" type="datetimeFigureOut">
              <a:rPr lang="it-IT" smtClean="0"/>
              <a:t>12/04/2013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AE7-9E29-4733-95B2-EBEBD949F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6B7-65EC-43A6-A9DC-A803E157BC7A}" type="datetimeFigureOut">
              <a:rPr lang="it-IT" smtClean="0"/>
              <a:t>12/04/2013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AE7-9E29-4733-95B2-EBEBD949FEF3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60432" cy="54143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6B7-65EC-43A6-A9DC-A803E157BC7A}" type="datetimeFigureOut">
              <a:rPr lang="it-IT" smtClean="0"/>
              <a:t>12/04/2013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2F4AE7-9E29-4733-95B2-EBEBD949FEF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72F4AE7-9E29-4733-95B2-EBEBD949FEF3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8B7C6B7-65EC-43A6-A9DC-A803E157BC7A}" type="datetimeFigureOut">
              <a:rPr lang="it-IT" smtClean="0"/>
              <a:t>12/04/2013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3">
            <a:grayscl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 radius="5"/>
                    </a14:imgEffect>
                    <a14:imgEffect>
                      <a14:sharpenSoften amount="-1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"/>
            <a:ext cx="1796966" cy="12949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555105"/>
            <a:ext cx="7702624" cy="1369839"/>
          </a:xfrm>
        </p:spPr>
        <p:txBody>
          <a:bodyPr>
            <a:noAutofit/>
          </a:bodyPr>
          <a:lstStyle/>
          <a:p>
            <a:r>
              <a:rPr lang="it-IT" sz="4000" b="1" dirty="0"/>
              <a:t>Associazioni ed Enti locali: Sinergie per le politiche giovanili 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070650"/>
            <a:ext cx="31695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Formazione all’impegno sociale e </a:t>
            </a:r>
            <a:r>
              <a:rPr lang="it-IT" sz="2000" dirty="0" smtClean="0"/>
              <a:t>politico</a:t>
            </a:r>
          </a:p>
          <a:p>
            <a:endParaRPr lang="it-IT" sz="2000" dirty="0"/>
          </a:p>
          <a:p>
            <a:r>
              <a:rPr lang="it-IT" sz="2000" dirty="0"/>
              <a:t>Diocesi di Padova</a:t>
            </a:r>
          </a:p>
          <a:p>
            <a:r>
              <a:rPr lang="it-IT" sz="2000" dirty="0"/>
              <a:t>Anno </a:t>
            </a:r>
            <a:r>
              <a:rPr lang="it-IT" sz="2000" dirty="0" smtClean="0"/>
              <a:t>2012-2013</a:t>
            </a:r>
          </a:p>
          <a:p>
            <a:endParaRPr lang="it-IT" sz="2000" dirty="0"/>
          </a:p>
          <a:p>
            <a:endParaRPr lang="it-IT" sz="2000" dirty="0"/>
          </a:p>
        </p:txBody>
      </p:sp>
      <p:pic>
        <p:nvPicPr>
          <p:cNvPr id="5" name="Picture 2" descr="C:\Users\Giovanni\Desktop\FISP\logoPS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66" y="116631"/>
            <a:ext cx="1118267" cy="1117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4860032" y="3068960"/>
            <a:ext cx="15841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 smtClean="0"/>
              <a:t>Corsisti:</a:t>
            </a:r>
          </a:p>
          <a:p>
            <a:endParaRPr lang="it-IT" sz="1400" dirty="0"/>
          </a:p>
          <a:p>
            <a:r>
              <a:rPr lang="it-IT" sz="1400" dirty="0" err="1" smtClean="0"/>
              <a:t>Baretta</a:t>
            </a:r>
            <a:r>
              <a:rPr lang="it-IT" sz="1400" dirty="0" smtClean="0"/>
              <a:t> Tiziana</a:t>
            </a:r>
            <a:endParaRPr lang="it-IT" sz="1400" dirty="0"/>
          </a:p>
          <a:p>
            <a:r>
              <a:rPr lang="it-IT" sz="1400" dirty="0" smtClean="0"/>
              <a:t>Bianco </a:t>
            </a:r>
            <a:r>
              <a:rPr lang="it-IT" sz="1400" dirty="0"/>
              <a:t>Francesco</a:t>
            </a:r>
          </a:p>
          <a:p>
            <a:r>
              <a:rPr lang="it-IT" sz="1400" dirty="0" smtClean="0"/>
              <a:t>Bolla </a:t>
            </a:r>
            <a:r>
              <a:rPr lang="it-IT" sz="1400" dirty="0"/>
              <a:t>Rodolfo</a:t>
            </a:r>
          </a:p>
          <a:p>
            <a:r>
              <a:rPr lang="it-IT" sz="1400" dirty="0" smtClean="0"/>
              <a:t>Bruni </a:t>
            </a:r>
            <a:r>
              <a:rPr lang="it-IT" sz="1400" dirty="0"/>
              <a:t>Elena</a:t>
            </a:r>
          </a:p>
          <a:p>
            <a:r>
              <a:rPr lang="it-IT" sz="1400" dirty="0" err="1" smtClean="0"/>
              <a:t>Chilin</a:t>
            </a:r>
            <a:r>
              <a:rPr lang="it-IT" sz="1400" dirty="0" smtClean="0"/>
              <a:t> </a:t>
            </a:r>
            <a:r>
              <a:rPr lang="it-IT" sz="1400" dirty="0" err="1"/>
              <a:t>Monia</a:t>
            </a:r>
            <a:endParaRPr lang="it-IT" sz="1400" dirty="0"/>
          </a:p>
          <a:p>
            <a:r>
              <a:rPr lang="it-IT" sz="1400" dirty="0" smtClean="0"/>
              <a:t>Lando </a:t>
            </a:r>
            <a:r>
              <a:rPr lang="it-IT" sz="1400" dirty="0"/>
              <a:t>Margherita</a:t>
            </a:r>
          </a:p>
          <a:p>
            <a:r>
              <a:rPr lang="it-IT" sz="1400" dirty="0"/>
              <a:t>Landolfi Giovanni</a:t>
            </a:r>
          </a:p>
          <a:p>
            <a:r>
              <a:rPr lang="it-IT" sz="1400" dirty="0" smtClean="0"/>
              <a:t>Marchi </a:t>
            </a:r>
            <a:r>
              <a:rPr lang="it-IT" sz="1400" dirty="0"/>
              <a:t>Paolo</a:t>
            </a:r>
          </a:p>
          <a:p>
            <a:r>
              <a:rPr lang="it-IT" sz="1400" dirty="0" err="1" smtClean="0"/>
              <a:t>Pravato</a:t>
            </a:r>
            <a:r>
              <a:rPr lang="it-IT" sz="1400" dirty="0" smtClean="0"/>
              <a:t> </a:t>
            </a:r>
            <a:r>
              <a:rPr lang="it-IT" sz="1400" dirty="0"/>
              <a:t>Chiara</a:t>
            </a:r>
          </a:p>
          <a:p>
            <a:r>
              <a:rPr lang="it-IT" sz="1400" dirty="0" smtClean="0"/>
              <a:t>Ravenna </a:t>
            </a:r>
            <a:r>
              <a:rPr lang="it-IT" sz="1400" dirty="0"/>
              <a:t>Gilberto</a:t>
            </a:r>
          </a:p>
          <a:p>
            <a:r>
              <a:rPr lang="it-IT" sz="1400" dirty="0" smtClean="0"/>
              <a:t>Tamburini </a:t>
            </a:r>
            <a:r>
              <a:rPr lang="it-IT" sz="1400" dirty="0"/>
              <a:t>Laura</a:t>
            </a:r>
          </a:p>
          <a:p>
            <a:r>
              <a:rPr lang="it-IT" sz="1400" dirty="0"/>
              <a:t>Zampieri Andrea</a:t>
            </a:r>
          </a:p>
          <a:p>
            <a:endParaRPr lang="it-IT" sz="1400" dirty="0"/>
          </a:p>
          <a:p>
            <a:endParaRPr lang="it-IT" sz="1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444208" y="3076028"/>
            <a:ext cx="1584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 smtClean="0"/>
              <a:t>Coordinatori:</a:t>
            </a:r>
          </a:p>
          <a:p>
            <a:endParaRPr lang="it-IT" sz="1400" dirty="0"/>
          </a:p>
          <a:p>
            <a:r>
              <a:rPr lang="it-IT" sz="1400" dirty="0" smtClean="0"/>
              <a:t>Pinton </a:t>
            </a:r>
            <a:r>
              <a:rPr lang="it-IT" sz="1400" dirty="0" smtClean="0"/>
              <a:t>Alessandra</a:t>
            </a:r>
            <a:endParaRPr lang="it-IT" sz="1400" dirty="0" smtClean="0"/>
          </a:p>
          <a:p>
            <a:r>
              <a:rPr lang="it-IT" sz="1400" dirty="0" err="1" smtClean="0"/>
              <a:t>Sarretta</a:t>
            </a:r>
            <a:r>
              <a:rPr lang="it-IT" sz="1400" dirty="0" smtClean="0"/>
              <a:t> Dario</a:t>
            </a:r>
          </a:p>
          <a:p>
            <a:r>
              <a:rPr lang="it-IT" sz="1400" dirty="0" smtClean="0"/>
              <a:t>Sato Franco</a:t>
            </a:r>
            <a:endParaRPr lang="it-IT" sz="1400" dirty="0"/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91930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P</a:t>
            </a:r>
            <a:r>
              <a:rPr lang="it-IT" sz="3600" dirty="0" smtClean="0"/>
              <a:t>rincipi di una </a:t>
            </a:r>
            <a:br>
              <a:rPr lang="it-IT" sz="3600" dirty="0" smtClean="0"/>
            </a:br>
            <a:r>
              <a:rPr lang="it-IT" sz="3600" dirty="0" smtClean="0"/>
              <a:t>buona collaborazione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384208"/>
              </p:ext>
            </p:extLst>
          </p:nvPr>
        </p:nvGraphicFramePr>
        <p:xfrm>
          <a:off x="1259632" y="1988840"/>
          <a:ext cx="5987008" cy="3052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92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Principi di una </a:t>
            </a:r>
            <a:br>
              <a:rPr lang="it-IT" sz="3600" dirty="0"/>
            </a:br>
            <a:r>
              <a:rPr lang="it-IT" sz="3600" dirty="0"/>
              <a:t>buona collaborazione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34749"/>
              </p:ext>
            </p:extLst>
          </p:nvPr>
        </p:nvGraphicFramePr>
        <p:xfrm>
          <a:off x="1259632" y="1988840"/>
          <a:ext cx="5987008" cy="3052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472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Principi di una </a:t>
            </a:r>
            <a:br>
              <a:rPr lang="it-IT" sz="3600" dirty="0"/>
            </a:br>
            <a:r>
              <a:rPr lang="it-IT" sz="3600" dirty="0"/>
              <a:t>buona collaborazione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763937"/>
              </p:ext>
            </p:extLst>
          </p:nvPr>
        </p:nvGraphicFramePr>
        <p:xfrm>
          <a:off x="683568" y="3284984"/>
          <a:ext cx="3024336" cy="211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519202"/>
              </p:ext>
            </p:extLst>
          </p:nvPr>
        </p:nvGraphicFramePr>
        <p:xfrm>
          <a:off x="4572000" y="3284984"/>
          <a:ext cx="3168352" cy="211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416710"/>
              </p:ext>
            </p:extLst>
          </p:nvPr>
        </p:nvGraphicFramePr>
        <p:xfrm>
          <a:off x="457200" y="1600200"/>
          <a:ext cx="7620000" cy="964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28254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Politiche giovanili e DSC: </a:t>
            </a:r>
            <a:br>
              <a:rPr lang="it-IT" sz="3600" dirty="0"/>
            </a:br>
            <a:r>
              <a:rPr lang="it-IT" sz="3600" dirty="0"/>
              <a:t>un confronto costruttivo</a:t>
            </a:r>
          </a:p>
        </p:txBody>
      </p:sp>
      <p:graphicFrame>
        <p:nvGraphicFramePr>
          <p:cNvPr id="5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688190"/>
              </p:ext>
            </p:extLst>
          </p:nvPr>
        </p:nvGraphicFramePr>
        <p:xfrm>
          <a:off x="1259632" y="1772816"/>
          <a:ext cx="598700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0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Sussidiarietà circolare </a:t>
            </a:r>
          </a:p>
        </p:txBody>
      </p:sp>
      <p:graphicFrame>
        <p:nvGraphicFramePr>
          <p:cNvPr id="6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655367"/>
              </p:ext>
            </p:extLst>
          </p:nvPr>
        </p:nvGraphicFramePr>
        <p:xfrm>
          <a:off x="1259632" y="1628800"/>
          <a:ext cx="598700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94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Domande ancora aperte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991478"/>
              </p:ext>
            </p:extLst>
          </p:nvPr>
        </p:nvGraphicFramePr>
        <p:xfrm>
          <a:off x="457200" y="1600200"/>
          <a:ext cx="7620000" cy="41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775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Domande ancora aperte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295987"/>
              </p:ext>
            </p:extLst>
          </p:nvPr>
        </p:nvGraphicFramePr>
        <p:xfrm>
          <a:off x="457200" y="1600200"/>
          <a:ext cx="7620000" cy="4061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Conclusioni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572101"/>
              </p:ext>
            </p:extLst>
          </p:nvPr>
        </p:nvGraphicFramePr>
        <p:xfrm>
          <a:off x="457200" y="1600200"/>
          <a:ext cx="7620000" cy="41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030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Fino a quando si è giovani ?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00895"/>
              </p:ext>
            </p:extLst>
          </p:nvPr>
        </p:nvGraphicFramePr>
        <p:xfrm>
          <a:off x="457200" y="1600200"/>
          <a:ext cx="7620000" cy="3412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83568" y="5373216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>
                <a:latin typeface="Arial" charset="0"/>
              </a:rPr>
              <a:t>Fonte: articolo “Diseguali per forza? I giovani nell’Italia di oggi” Massimo Livi Bacci 2009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99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Oggi in Italia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776455"/>
              </p:ext>
            </p:extLst>
          </p:nvPr>
        </p:nvGraphicFramePr>
        <p:xfrm>
          <a:off x="457200" y="1600200"/>
          <a:ext cx="7620000" cy="41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94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Cosa sono le politiche giovanili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634644"/>
              </p:ext>
            </p:extLst>
          </p:nvPr>
        </p:nvGraphicFramePr>
        <p:xfrm>
          <a:off x="457200" y="1600200"/>
          <a:ext cx="7620000" cy="290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83568" y="4869160"/>
            <a:ext cx="3776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dirty="0"/>
              <a:t>Giorgia Meloni </a:t>
            </a:r>
            <a:r>
              <a:rPr lang="it-IT" dirty="0" smtClean="0"/>
              <a:t>(ex Ministro Gioventù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07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Chi si occupa dei giovani?</a:t>
            </a:r>
          </a:p>
        </p:txBody>
      </p:sp>
      <p:graphicFrame>
        <p:nvGraphicFramePr>
          <p:cNvPr id="7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349268"/>
              </p:ext>
            </p:extLst>
          </p:nvPr>
        </p:nvGraphicFramePr>
        <p:xfrm>
          <a:off x="467544" y="1700808"/>
          <a:ext cx="76200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037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CASO DI STUDIO</a:t>
            </a:r>
            <a:br>
              <a:rPr lang="it-IT" sz="3600" dirty="0"/>
            </a:br>
            <a:r>
              <a:rPr lang="it-IT" sz="3600" dirty="0" smtClean="0"/>
              <a:t>Esperienza </a:t>
            </a:r>
            <a:r>
              <a:rPr lang="it-IT" sz="3600" b="1" dirty="0" err="1">
                <a:solidFill>
                  <a:schemeClr val="tx1"/>
                </a:solidFill>
              </a:rPr>
              <a:t>Grest</a:t>
            </a:r>
            <a:r>
              <a:rPr lang="it-IT" sz="3600" b="1" dirty="0">
                <a:solidFill>
                  <a:schemeClr val="tx1"/>
                </a:solidFill>
              </a:rPr>
              <a:t> up</a:t>
            </a:r>
            <a:r>
              <a:rPr lang="it-IT" sz="3600" dirty="0">
                <a:solidFill>
                  <a:schemeClr val="tx1"/>
                </a:solidFill>
              </a:rPr>
              <a:t> </a:t>
            </a:r>
            <a:r>
              <a:rPr lang="it-IT" sz="3600" dirty="0"/>
              <a:t>a Padova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591321"/>
              </p:ext>
            </p:extLst>
          </p:nvPr>
        </p:nvGraphicFramePr>
        <p:xfrm>
          <a:off x="457200" y="1600200"/>
          <a:ext cx="7620000" cy="4061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98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210475"/>
              </p:ext>
            </p:extLst>
          </p:nvPr>
        </p:nvGraphicFramePr>
        <p:xfrm>
          <a:off x="457200" y="1600200"/>
          <a:ext cx="7620000" cy="44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it-IT" sz="3600" dirty="0"/>
              <a:t>CASO DI STUDIO</a:t>
            </a:r>
            <a:br>
              <a:rPr lang="it-IT" sz="3600" dirty="0"/>
            </a:br>
            <a:r>
              <a:rPr lang="it-IT" sz="3600" dirty="0" smtClean="0"/>
              <a:t>Esperienza </a:t>
            </a:r>
            <a:r>
              <a:rPr lang="it-IT" sz="3600" b="1" dirty="0" err="1"/>
              <a:t>Grest</a:t>
            </a:r>
            <a:r>
              <a:rPr lang="it-IT" sz="3600" b="1" dirty="0"/>
              <a:t> up</a:t>
            </a:r>
            <a:r>
              <a:rPr lang="it-IT" sz="3600" dirty="0"/>
              <a:t> a Padova</a:t>
            </a:r>
          </a:p>
        </p:txBody>
      </p:sp>
    </p:spTree>
    <p:extLst>
      <p:ext uri="{BB962C8B-B14F-4D97-AF65-F5344CB8AC3E}">
        <p14:creationId xmlns:p14="http://schemas.microsoft.com/office/powerpoint/2010/main" val="183534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Non solo parrocchia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476308"/>
              </p:ext>
            </p:extLst>
          </p:nvPr>
        </p:nvGraphicFramePr>
        <p:xfrm>
          <a:off x="457200" y="1600200"/>
          <a:ext cx="7620000" cy="42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119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Prospettive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219504"/>
              </p:ext>
            </p:extLst>
          </p:nvPr>
        </p:nvGraphicFramePr>
        <p:xfrm>
          <a:off x="457200" y="1600200"/>
          <a:ext cx="7620000" cy="4061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491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390</TotalTime>
  <Words>682</Words>
  <Application>Microsoft Office PowerPoint</Application>
  <PresentationFormat>Presentazione su schermo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</vt:lpstr>
      <vt:lpstr>Adiacente</vt:lpstr>
      <vt:lpstr>Associazioni ed Enti locali: Sinergie per le politiche giovanili </vt:lpstr>
      <vt:lpstr>Fino a quando si è giovani ?</vt:lpstr>
      <vt:lpstr>Oggi in Italia</vt:lpstr>
      <vt:lpstr>Cosa sono le politiche giovanili</vt:lpstr>
      <vt:lpstr>Chi si occupa dei giovani?</vt:lpstr>
      <vt:lpstr>CASO DI STUDIO Esperienza Grest up a Padova</vt:lpstr>
      <vt:lpstr>CASO DI STUDIO Esperienza Grest up a Padova</vt:lpstr>
      <vt:lpstr>Non solo parrocchia</vt:lpstr>
      <vt:lpstr>Prospettive</vt:lpstr>
      <vt:lpstr>Principi di una  buona collaborazione</vt:lpstr>
      <vt:lpstr>Principi di una  buona collaborazione</vt:lpstr>
      <vt:lpstr>Principi di una  buona collaborazione</vt:lpstr>
      <vt:lpstr>Politiche giovanili e DSC:  un confronto costruttivo</vt:lpstr>
      <vt:lpstr>Sussidiarietà circolare </vt:lpstr>
      <vt:lpstr>Domande ancora aperte</vt:lpstr>
      <vt:lpstr>Domande ancora aperte</vt:lpstr>
      <vt:lpstr>Conclusioni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Associazioni ed Enti locali:  sinergie per le politiche giovanili</dc:title>
  <dc:creator>Dario Sarretta</dc:creator>
  <cp:lastModifiedBy>Dario Sarretta</cp:lastModifiedBy>
  <cp:revision>44</cp:revision>
  <dcterms:created xsi:type="dcterms:W3CDTF">2012-09-24T20:51:19Z</dcterms:created>
  <dcterms:modified xsi:type="dcterms:W3CDTF">2013-04-12T20:03:33Z</dcterms:modified>
</cp:coreProperties>
</file>