
<file path=[Content_Types].xml><?xml version="1.0" encoding="utf-8"?>
<Types xmlns="http://schemas.openxmlformats.org/package/2006/content-types">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81" r:id="rId3"/>
    <p:sldId id="282" r:id="rId4"/>
    <p:sldId id="258" r:id="rId5"/>
    <p:sldId id="259" r:id="rId6"/>
    <p:sldId id="261" r:id="rId7"/>
    <p:sldId id="262" r:id="rId8"/>
    <p:sldId id="263" r:id="rId9"/>
    <p:sldId id="264" r:id="rId10"/>
    <p:sldId id="266" r:id="rId11"/>
    <p:sldId id="283" r:id="rId12"/>
    <p:sldId id="260" r:id="rId13"/>
    <p:sldId id="269" r:id="rId14"/>
    <p:sldId id="285" r:id="rId15"/>
    <p:sldId id="286" r:id="rId16"/>
    <p:sldId id="275" r:id="rId17"/>
    <p:sldId id="276" r:id="rId18"/>
    <p:sldId id="272" r:id="rId19"/>
    <p:sldId id="279" r:id="rId20"/>
    <p:sldId id="278" r:id="rId21"/>
    <p:sldId id="287"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8" autoAdjust="0"/>
    <p:restoredTop sz="94660"/>
  </p:normalViewPr>
  <p:slideViewPr>
    <p:cSldViewPr>
      <p:cViewPr>
        <p:scale>
          <a:sx n="80" d="100"/>
          <a:sy n="80" d="100"/>
        </p:scale>
        <p:origin x="-714"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0D519-7965-4BC9-9694-C60533E115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9FB219D7-96A7-4590-BE71-4E72857B9841}">
      <dgm:prSet/>
      <dgm:spPr/>
      <dgm:t>
        <a:bodyPr/>
        <a:lstStyle/>
        <a:p>
          <a:pPr algn="ctr"/>
          <a:r>
            <a:rPr lang="it-IT" dirty="0" smtClean="0"/>
            <a:t>Le origini del PAES</a:t>
          </a:r>
        </a:p>
      </dgm:t>
    </dgm:pt>
    <dgm:pt modelId="{2FA3A96C-658C-42FF-9034-0F4D2AA4F193}" type="parTrans" cxnId="{F6369387-7A00-4208-B43E-5F48F5C6026C}">
      <dgm:prSet/>
      <dgm:spPr/>
      <dgm:t>
        <a:bodyPr/>
        <a:lstStyle/>
        <a:p>
          <a:pPr algn="ctr"/>
          <a:endParaRPr lang="it-IT"/>
        </a:p>
      </dgm:t>
    </dgm:pt>
    <dgm:pt modelId="{50BFAB78-0FCD-451E-A5B7-DEC08A7B24ED}" type="sibTrans" cxnId="{F6369387-7A00-4208-B43E-5F48F5C6026C}">
      <dgm:prSet/>
      <dgm:spPr/>
      <dgm:t>
        <a:bodyPr/>
        <a:lstStyle/>
        <a:p>
          <a:pPr algn="ctr"/>
          <a:endParaRPr lang="it-IT"/>
        </a:p>
      </dgm:t>
    </dgm:pt>
    <dgm:pt modelId="{B4B84666-8CF5-45D8-94F4-F31516E7F55C}">
      <dgm:prSet/>
      <dgm:spPr/>
      <dgm:t>
        <a:bodyPr/>
        <a:lstStyle/>
        <a:p>
          <a:pPr algn="ctr"/>
          <a:r>
            <a:rPr lang="it-IT" dirty="0" smtClean="0"/>
            <a:t>Obiettivi generali del PAES</a:t>
          </a:r>
        </a:p>
      </dgm:t>
    </dgm:pt>
    <dgm:pt modelId="{8F691FDD-DB23-487E-BEB1-CD9CFDD5ACD3}" type="parTrans" cxnId="{5797102E-0A87-4240-8F52-EBC32D7F13EC}">
      <dgm:prSet/>
      <dgm:spPr/>
      <dgm:t>
        <a:bodyPr/>
        <a:lstStyle/>
        <a:p>
          <a:pPr algn="ctr"/>
          <a:endParaRPr lang="it-IT"/>
        </a:p>
      </dgm:t>
    </dgm:pt>
    <dgm:pt modelId="{506B4B0B-D360-40CE-AFAB-4D960F40BDDC}" type="sibTrans" cxnId="{5797102E-0A87-4240-8F52-EBC32D7F13EC}">
      <dgm:prSet/>
      <dgm:spPr/>
      <dgm:t>
        <a:bodyPr/>
        <a:lstStyle/>
        <a:p>
          <a:pPr algn="ctr"/>
          <a:endParaRPr lang="it-IT"/>
        </a:p>
      </dgm:t>
    </dgm:pt>
    <dgm:pt modelId="{6D139924-2347-4B8B-B82B-4EB7D2F06FDC}">
      <dgm:prSet/>
      <dgm:spPr/>
      <dgm:t>
        <a:bodyPr/>
        <a:lstStyle/>
        <a:p>
          <a:pPr algn="ctr"/>
          <a:r>
            <a:rPr lang="it-IT" dirty="0" smtClean="0"/>
            <a:t>La fotografia dell’attuazione in Europa e in Italia</a:t>
          </a:r>
        </a:p>
      </dgm:t>
    </dgm:pt>
    <dgm:pt modelId="{6AFF5412-A3C8-4C9D-8ED5-6FF06E2578AF}" type="parTrans" cxnId="{EBBD4F53-B7DA-4ACF-8E92-DB97FF15EA2A}">
      <dgm:prSet/>
      <dgm:spPr/>
      <dgm:t>
        <a:bodyPr/>
        <a:lstStyle/>
        <a:p>
          <a:pPr algn="ctr"/>
          <a:endParaRPr lang="it-IT"/>
        </a:p>
      </dgm:t>
    </dgm:pt>
    <dgm:pt modelId="{3F58EEFE-6D8F-4829-AE97-2716625BA830}" type="sibTrans" cxnId="{EBBD4F53-B7DA-4ACF-8E92-DB97FF15EA2A}">
      <dgm:prSet/>
      <dgm:spPr/>
      <dgm:t>
        <a:bodyPr/>
        <a:lstStyle/>
        <a:p>
          <a:pPr algn="ctr"/>
          <a:endParaRPr lang="it-IT"/>
        </a:p>
      </dgm:t>
    </dgm:pt>
    <dgm:pt modelId="{9A8E1380-8AED-4034-AC82-2CFA8CA2F028}">
      <dgm:prSet/>
      <dgm:spPr/>
      <dgm:t>
        <a:bodyPr/>
        <a:lstStyle/>
        <a:p>
          <a:pPr algn="ctr"/>
          <a:r>
            <a:rPr lang="it-IT" dirty="0" smtClean="0"/>
            <a:t>Il caso del comune di Rubano: progetto 20-20-20</a:t>
          </a:r>
        </a:p>
      </dgm:t>
    </dgm:pt>
    <dgm:pt modelId="{AD94647D-F4A4-4FF3-B973-118DF86D4B64}" type="parTrans" cxnId="{FFDAF3CF-AE4E-48A7-939B-1287437B4DE2}">
      <dgm:prSet/>
      <dgm:spPr/>
      <dgm:t>
        <a:bodyPr/>
        <a:lstStyle/>
        <a:p>
          <a:pPr algn="ctr"/>
          <a:endParaRPr lang="it-IT"/>
        </a:p>
      </dgm:t>
    </dgm:pt>
    <dgm:pt modelId="{93CB71DD-83E9-496B-AD55-3E005E2487C1}" type="sibTrans" cxnId="{FFDAF3CF-AE4E-48A7-939B-1287437B4DE2}">
      <dgm:prSet/>
      <dgm:spPr/>
      <dgm:t>
        <a:bodyPr/>
        <a:lstStyle/>
        <a:p>
          <a:pPr algn="ctr"/>
          <a:endParaRPr lang="it-IT"/>
        </a:p>
      </dgm:t>
    </dgm:pt>
    <dgm:pt modelId="{FA3A1ECE-0C4B-4CE0-8C75-9E794E9FC5BC}">
      <dgm:prSet/>
      <dgm:spPr/>
      <dgm:t>
        <a:bodyPr/>
        <a:lstStyle/>
        <a:p>
          <a:pPr algn="ctr"/>
          <a:r>
            <a:rPr lang="it-IT" dirty="0" smtClean="0"/>
            <a:t>Alcune riflessioni della DSC</a:t>
          </a:r>
        </a:p>
      </dgm:t>
    </dgm:pt>
    <dgm:pt modelId="{7BEC386F-24DC-4337-ABA6-11AF8BDA2E3E}" type="parTrans" cxnId="{FB885974-B5D5-46D2-9C54-B1F095AF2969}">
      <dgm:prSet/>
      <dgm:spPr/>
      <dgm:t>
        <a:bodyPr/>
        <a:lstStyle/>
        <a:p>
          <a:pPr algn="ctr"/>
          <a:endParaRPr lang="it-IT"/>
        </a:p>
      </dgm:t>
    </dgm:pt>
    <dgm:pt modelId="{710EEDA8-3C7A-4C9B-9AEB-72C9EFAFDF1B}" type="sibTrans" cxnId="{FB885974-B5D5-46D2-9C54-B1F095AF2969}">
      <dgm:prSet/>
      <dgm:spPr/>
      <dgm:t>
        <a:bodyPr/>
        <a:lstStyle/>
        <a:p>
          <a:pPr algn="ctr"/>
          <a:endParaRPr lang="it-IT"/>
        </a:p>
      </dgm:t>
    </dgm:pt>
    <dgm:pt modelId="{A2667EA7-0B35-496A-94DA-6CED45A36D9A}">
      <dgm:prSet/>
      <dgm:spPr/>
      <dgm:t>
        <a:bodyPr/>
        <a:lstStyle/>
        <a:p>
          <a:pPr algn="ctr"/>
          <a:r>
            <a:rPr lang="it-IT" dirty="0" smtClean="0"/>
            <a:t>Considerazioni e suggerimenti</a:t>
          </a:r>
          <a:endParaRPr lang="it-IT" dirty="0"/>
        </a:p>
      </dgm:t>
    </dgm:pt>
    <dgm:pt modelId="{C8DCB79D-B2AC-4488-BC05-D4C8B0643DB3}" type="parTrans" cxnId="{101CCF95-E64C-40DE-81A6-A143E4CC0130}">
      <dgm:prSet/>
      <dgm:spPr/>
      <dgm:t>
        <a:bodyPr/>
        <a:lstStyle/>
        <a:p>
          <a:pPr algn="ctr"/>
          <a:endParaRPr lang="it-IT"/>
        </a:p>
      </dgm:t>
    </dgm:pt>
    <dgm:pt modelId="{EDC4629D-C1E1-44AA-BB9E-6AB4FB0E2EDC}" type="sibTrans" cxnId="{101CCF95-E64C-40DE-81A6-A143E4CC0130}">
      <dgm:prSet/>
      <dgm:spPr/>
      <dgm:t>
        <a:bodyPr/>
        <a:lstStyle/>
        <a:p>
          <a:pPr algn="ctr"/>
          <a:endParaRPr lang="it-IT"/>
        </a:p>
      </dgm:t>
    </dgm:pt>
    <dgm:pt modelId="{6AA0DD35-3D22-4271-AF58-355538579726}" type="pres">
      <dgm:prSet presAssocID="{EF30D519-7965-4BC9-9694-C60533E11526}" presName="linear" presStyleCnt="0">
        <dgm:presLayoutVars>
          <dgm:animLvl val="lvl"/>
          <dgm:resizeHandles val="exact"/>
        </dgm:presLayoutVars>
      </dgm:prSet>
      <dgm:spPr/>
      <dgm:t>
        <a:bodyPr/>
        <a:lstStyle/>
        <a:p>
          <a:endParaRPr lang="it-IT"/>
        </a:p>
      </dgm:t>
    </dgm:pt>
    <dgm:pt modelId="{04510A77-AA3B-4ED4-AB0B-90BDC2D22DDE}" type="pres">
      <dgm:prSet presAssocID="{9FB219D7-96A7-4590-BE71-4E72857B9841}" presName="parentText" presStyleLbl="node1" presStyleIdx="0" presStyleCnt="6">
        <dgm:presLayoutVars>
          <dgm:chMax val="0"/>
          <dgm:bulletEnabled val="1"/>
        </dgm:presLayoutVars>
      </dgm:prSet>
      <dgm:spPr/>
      <dgm:t>
        <a:bodyPr/>
        <a:lstStyle/>
        <a:p>
          <a:endParaRPr lang="it-IT"/>
        </a:p>
      </dgm:t>
    </dgm:pt>
    <dgm:pt modelId="{CB25C3EA-808A-4C38-B989-4588A732B9FE}" type="pres">
      <dgm:prSet presAssocID="{50BFAB78-0FCD-451E-A5B7-DEC08A7B24ED}" presName="spacer" presStyleCnt="0"/>
      <dgm:spPr/>
    </dgm:pt>
    <dgm:pt modelId="{ADF9D338-67C3-4545-86E6-F708ECE9C0D7}" type="pres">
      <dgm:prSet presAssocID="{B4B84666-8CF5-45D8-94F4-F31516E7F55C}" presName="parentText" presStyleLbl="node1" presStyleIdx="1" presStyleCnt="6">
        <dgm:presLayoutVars>
          <dgm:chMax val="0"/>
          <dgm:bulletEnabled val="1"/>
        </dgm:presLayoutVars>
      </dgm:prSet>
      <dgm:spPr/>
      <dgm:t>
        <a:bodyPr/>
        <a:lstStyle/>
        <a:p>
          <a:endParaRPr lang="it-IT"/>
        </a:p>
      </dgm:t>
    </dgm:pt>
    <dgm:pt modelId="{FEFD7AC9-1A24-4937-8EDB-193C30F0BD49}" type="pres">
      <dgm:prSet presAssocID="{506B4B0B-D360-40CE-AFAB-4D960F40BDDC}" presName="spacer" presStyleCnt="0"/>
      <dgm:spPr/>
    </dgm:pt>
    <dgm:pt modelId="{AA9000D1-CC29-421D-B97B-23A8942A4991}" type="pres">
      <dgm:prSet presAssocID="{6D139924-2347-4B8B-B82B-4EB7D2F06FDC}" presName="parentText" presStyleLbl="node1" presStyleIdx="2" presStyleCnt="6">
        <dgm:presLayoutVars>
          <dgm:chMax val="0"/>
          <dgm:bulletEnabled val="1"/>
        </dgm:presLayoutVars>
      </dgm:prSet>
      <dgm:spPr/>
      <dgm:t>
        <a:bodyPr/>
        <a:lstStyle/>
        <a:p>
          <a:endParaRPr lang="it-IT"/>
        </a:p>
      </dgm:t>
    </dgm:pt>
    <dgm:pt modelId="{04C6E3D2-21D8-47D5-979C-A7EFE6901E87}" type="pres">
      <dgm:prSet presAssocID="{3F58EEFE-6D8F-4829-AE97-2716625BA830}" presName="spacer" presStyleCnt="0"/>
      <dgm:spPr/>
    </dgm:pt>
    <dgm:pt modelId="{18B1A0EC-25FC-4125-8E44-58DACE146112}" type="pres">
      <dgm:prSet presAssocID="{9A8E1380-8AED-4034-AC82-2CFA8CA2F028}" presName="parentText" presStyleLbl="node1" presStyleIdx="3" presStyleCnt="6">
        <dgm:presLayoutVars>
          <dgm:chMax val="0"/>
          <dgm:bulletEnabled val="1"/>
        </dgm:presLayoutVars>
      </dgm:prSet>
      <dgm:spPr/>
      <dgm:t>
        <a:bodyPr/>
        <a:lstStyle/>
        <a:p>
          <a:endParaRPr lang="it-IT"/>
        </a:p>
      </dgm:t>
    </dgm:pt>
    <dgm:pt modelId="{CC231CB6-FF5B-4005-826B-498EBCBC9713}" type="pres">
      <dgm:prSet presAssocID="{93CB71DD-83E9-496B-AD55-3E005E2487C1}" presName="spacer" presStyleCnt="0"/>
      <dgm:spPr/>
    </dgm:pt>
    <dgm:pt modelId="{F3624A7E-828E-4C15-9980-D942E82442D0}" type="pres">
      <dgm:prSet presAssocID="{FA3A1ECE-0C4B-4CE0-8C75-9E794E9FC5BC}" presName="parentText" presStyleLbl="node1" presStyleIdx="4" presStyleCnt="6">
        <dgm:presLayoutVars>
          <dgm:chMax val="0"/>
          <dgm:bulletEnabled val="1"/>
        </dgm:presLayoutVars>
      </dgm:prSet>
      <dgm:spPr/>
      <dgm:t>
        <a:bodyPr/>
        <a:lstStyle/>
        <a:p>
          <a:endParaRPr lang="it-IT"/>
        </a:p>
      </dgm:t>
    </dgm:pt>
    <dgm:pt modelId="{A79297D8-5D2A-41A4-83FD-64D5AF239319}" type="pres">
      <dgm:prSet presAssocID="{710EEDA8-3C7A-4C9B-9AEB-72C9EFAFDF1B}" presName="spacer" presStyleCnt="0"/>
      <dgm:spPr/>
    </dgm:pt>
    <dgm:pt modelId="{70720AF3-2F57-4959-AA67-851BE2A7182D}" type="pres">
      <dgm:prSet presAssocID="{A2667EA7-0B35-496A-94DA-6CED45A36D9A}" presName="parentText" presStyleLbl="node1" presStyleIdx="5" presStyleCnt="6">
        <dgm:presLayoutVars>
          <dgm:chMax val="0"/>
          <dgm:bulletEnabled val="1"/>
        </dgm:presLayoutVars>
      </dgm:prSet>
      <dgm:spPr/>
      <dgm:t>
        <a:bodyPr/>
        <a:lstStyle/>
        <a:p>
          <a:endParaRPr lang="it-IT"/>
        </a:p>
      </dgm:t>
    </dgm:pt>
  </dgm:ptLst>
  <dgm:cxnLst>
    <dgm:cxn modelId="{062F2586-FFA6-452E-BC88-04E05E330323}" type="presOf" srcId="{9FB219D7-96A7-4590-BE71-4E72857B9841}" destId="{04510A77-AA3B-4ED4-AB0B-90BDC2D22DDE}" srcOrd="0" destOrd="0" presId="urn:microsoft.com/office/officeart/2005/8/layout/vList2"/>
    <dgm:cxn modelId="{B3714374-C60F-455C-86C5-B3459320173D}" type="presOf" srcId="{A2667EA7-0B35-496A-94DA-6CED45A36D9A}" destId="{70720AF3-2F57-4959-AA67-851BE2A7182D}" srcOrd="0" destOrd="0" presId="urn:microsoft.com/office/officeart/2005/8/layout/vList2"/>
    <dgm:cxn modelId="{9AB3A021-4953-456E-98A9-5EDDF0529E27}" type="presOf" srcId="{EF30D519-7965-4BC9-9694-C60533E11526}" destId="{6AA0DD35-3D22-4271-AF58-355538579726}" srcOrd="0" destOrd="0" presId="urn:microsoft.com/office/officeart/2005/8/layout/vList2"/>
    <dgm:cxn modelId="{101CCF95-E64C-40DE-81A6-A143E4CC0130}" srcId="{EF30D519-7965-4BC9-9694-C60533E11526}" destId="{A2667EA7-0B35-496A-94DA-6CED45A36D9A}" srcOrd="5" destOrd="0" parTransId="{C8DCB79D-B2AC-4488-BC05-D4C8B0643DB3}" sibTransId="{EDC4629D-C1E1-44AA-BB9E-6AB4FB0E2EDC}"/>
    <dgm:cxn modelId="{986C86BA-7C27-4300-BB5F-276FD823153E}" type="presOf" srcId="{9A8E1380-8AED-4034-AC82-2CFA8CA2F028}" destId="{18B1A0EC-25FC-4125-8E44-58DACE146112}" srcOrd="0" destOrd="0" presId="urn:microsoft.com/office/officeart/2005/8/layout/vList2"/>
    <dgm:cxn modelId="{5797102E-0A87-4240-8F52-EBC32D7F13EC}" srcId="{EF30D519-7965-4BC9-9694-C60533E11526}" destId="{B4B84666-8CF5-45D8-94F4-F31516E7F55C}" srcOrd="1" destOrd="0" parTransId="{8F691FDD-DB23-487E-BEB1-CD9CFDD5ACD3}" sibTransId="{506B4B0B-D360-40CE-AFAB-4D960F40BDDC}"/>
    <dgm:cxn modelId="{FFDAF3CF-AE4E-48A7-939B-1287437B4DE2}" srcId="{EF30D519-7965-4BC9-9694-C60533E11526}" destId="{9A8E1380-8AED-4034-AC82-2CFA8CA2F028}" srcOrd="3" destOrd="0" parTransId="{AD94647D-F4A4-4FF3-B973-118DF86D4B64}" sibTransId="{93CB71DD-83E9-496B-AD55-3E005E2487C1}"/>
    <dgm:cxn modelId="{10672F79-C7C8-40DC-AF4D-DBC05D9EEEAA}" type="presOf" srcId="{B4B84666-8CF5-45D8-94F4-F31516E7F55C}" destId="{ADF9D338-67C3-4545-86E6-F708ECE9C0D7}" srcOrd="0" destOrd="0" presId="urn:microsoft.com/office/officeart/2005/8/layout/vList2"/>
    <dgm:cxn modelId="{FB885974-B5D5-46D2-9C54-B1F095AF2969}" srcId="{EF30D519-7965-4BC9-9694-C60533E11526}" destId="{FA3A1ECE-0C4B-4CE0-8C75-9E794E9FC5BC}" srcOrd="4" destOrd="0" parTransId="{7BEC386F-24DC-4337-ABA6-11AF8BDA2E3E}" sibTransId="{710EEDA8-3C7A-4C9B-9AEB-72C9EFAFDF1B}"/>
    <dgm:cxn modelId="{4766CA2D-BF02-4180-A45C-C3ECF98BAA61}" type="presOf" srcId="{FA3A1ECE-0C4B-4CE0-8C75-9E794E9FC5BC}" destId="{F3624A7E-828E-4C15-9980-D942E82442D0}" srcOrd="0" destOrd="0" presId="urn:microsoft.com/office/officeart/2005/8/layout/vList2"/>
    <dgm:cxn modelId="{EBBD4F53-B7DA-4ACF-8E92-DB97FF15EA2A}" srcId="{EF30D519-7965-4BC9-9694-C60533E11526}" destId="{6D139924-2347-4B8B-B82B-4EB7D2F06FDC}" srcOrd="2" destOrd="0" parTransId="{6AFF5412-A3C8-4C9D-8ED5-6FF06E2578AF}" sibTransId="{3F58EEFE-6D8F-4829-AE97-2716625BA830}"/>
    <dgm:cxn modelId="{F4871400-AE37-42A3-95DA-F0015E86557A}" type="presOf" srcId="{6D139924-2347-4B8B-B82B-4EB7D2F06FDC}" destId="{AA9000D1-CC29-421D-B97B-23A8942A4991}" srcOrd="0" destOrd="0" presId="urn:microsoft.com/office/officeart/2005/8/layout/vList2"/>
    <dgm:cxn modelId="{F6369387-7A00-4208-B43E-5F48F5C6026C}" srcId="{EF30D519-7965-4BC9-9694-C60533E11526}" destId="{9FB219D7-96A7-4590-BE71-4E72857B9841}" srcOrd="0" destOrd="0" parTransId="{2FA3A96C-658C-42FF-9034-0F4D2AA4F193}" sibTransId="{50BFAB78-0FCD-451E-A5B7-DEC08A7B24ED}"/>
    <dgm:cxn modelId="{C24FAD3C-AE48-4E2E-85D5-DD0ECA0885BC}" type="presParOf" srcId="{6AA0DD35-3D22-4271-AF58-355538579726}" destId="{04510A77-AA3B-4ED4-AB0B-90BDC2D22DDE}" srcOrd="0" destOrd="0" presId="urn:microsoft.com/office/officeart/2005/8/layout/vList2"/>
    <dgm:cxn modelId="{E8CDC021-0EDE-4297-BD41-FA92F26FD956}" type="presParOf" srcId="{6AA0DD35-3D22-4271-AF58-355538579726}" destId="{CB25C3EA-808A-4C38-B989-4588A732B9FE}" srcOrd="1" destOrd="0" presId="urn:microsoft.com/office/officeart/2005/8/layout/vList2"/>
    <dgm:cxn modelId="{2ADFAE1F-17F1-4D9C-B606-AF6CCC61B1C6}" type="presParOf" srcId="{6AA0DD35-3D22-4271-AF58-355538579726}" destId="{ADF9D338-67C3-4545-86E6-F708ECE9C0D7}" srcOrd="2" destOrd="0" presId="urn:microsoft.com/office/officeart/2005/8/layout/vList2"/>
    <dgm:cxn modelId="{3FEF14D1-6106-44D5-80E3-DCB10B1D55F9}" type="presParOf" srcId="{6AA0DD35-3D22-4271-AF58-355538579726}" destId="{FEFD7AC9-1A24-4937-8EDB-193C30F0BD49}" srcOrd="3" destOrd="0" presId="urn:microsoft.com/office/officeart/2005/8/layout/vList2"/>
    <dgm:cxn modelId="{09569F73-D480-4CA4-8CAA-8F8D38E67626}" type="presParOf" srcId="{6AA0DD35-3D22-4271-AF58-355538579726}" destId="{AA9000D1-CC29-421D-B97B-23A8942A4991}" srcOrd="4" destOrd="0" presId="urn:microsoft.com/office/officeart/2005/8/layout/vList2"/>
    <dgm:cxn modelId="{1AF3AA88-8551-4DF1-9EF2-34AF4055E8CC}" type="presParOf" srcId="{6AA0DD35-3D22-4271-AF58-355538579726}" destId="{04C6E3D2-21D8-47D5-979C-A7EFE6901E87}" srcOrd="5" destOrd="0" presId="urn:microsoft.com/office/officeart/2005/8/layout/vList2"/>
    <dgm:cxn modelId="{0F8ED9C1-F70C-477D-B40F-A7872CA13EBF}" type="presParOf" srcId="{6AA0DD35-3D22-4271-AF58-355538579726}" destId="{18B1A0EC-25FC-4125-8E44-58DACE146112}" srcOrd="6" destOrd="0" presId="urn:microsoft.com/office/officeart/2005/8/layout/vList2"/>
    <dgm:cxn modelId="{F7948ACC-1465-4377-AD22-934BB204A83C}" type="presParOf" srcId="{6AA0DD35-3D22-4271-AF58-355538579726}" destId="{CC231CB6-FF5B-4005-826B-498EBCBC9713}" srcOrd="7" destOrd="0" presId="urn:microsoft.com/office/officeart/2005/8/layout/vList2"/>
    <dgm:cxn modelId="{3640B4A2-D061-4C0F-AA97-D4EC2DDAEA7D}" type="presParOf" srcId="{6AA0DD35-3D22-4271-AF58-355538579726}" destId="{F3624A7E-828E-4C15-9980-D942E82442D0}" srcOrd="8" destOrd="0" presId="urn:microsoft.com/office/officeart/2005/8/layout/vList2"/>
    <dgm:cxn modelId="{203D3AAC-7CDE-416A-A612-896745412EBD}" type="presParOf" srcId="{6AA0DD35-3D22-4271-AF58-355538579726}" destId="{A79297D8-5D2A-41A4-83FD-64D5AF239319}" srcOrd="9" destOrd="0" presId="urn:microsoft.com/office/officeart/2005/8/layout/vList2"/>
    <dgm:cxn modelId="{5C53E48C-C2D0-416A-BAA5-6821DD0A15D0}" type="presParOf" srcId="{6AA0DD35-3D22-4271-AF58-355538579726}" destId="{70720AF3-2F57-4959-AA67-851BE2A7182D}"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30D519-7965-4BC9-9694-C60533E115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6AA86F36-94B4-4918-96B3-95D16CDF8BDD}">
      <dgm:prSet/>
      <dgm:spPr/>
      <dgm:t>
        <a:bodyPr/>
        <a:lstStyle/>
        <a:p>
          <a:pPr algn="ctr"/>
          <a:r>
            <a:rPr lang="it-IT" dirty="0" smtClean="0"/>
            <a:t>UE</a:t>
          </a:r>
          <a:endParaRPr lang="it-IT" dirty="0"/>
        </a:p>
      </dgm:t>
    </dgm:pt>
    <dgm:pt modelId="{1699A714-F641-4666-977C-A12DB7071D86}" type="parTrans" cxnId="{9960092E-7B9A-42B1-A73C-A7D725FA59D6}">
      <dgm:prSet/>
      <dgm:spPr/>
      <dgm:t>
        <a:bodyPr/>
        <a:lstStyle/>
        <a:p>
          <a:endParaRPr lang="it-IT"/>
        </a:p>
      </dgm:t>
    </dgm:pt>
    <dgm:pt modelId="{0E3DE4CA-0D23-4DAD-AB6C-88C749F7EA1E}" type="sibTrans" cxnId="{9960092E-7B9A-42B1-A73C-A7D725FA59D6}">
      <dgm:prSet/>
      <dgm:spPr/>
      <dgm:t>
        <a:bodyPr/>
        <a:lstStyle/>
        <a:p>
          <a:endParaRPr lang="it-IT"/>
        </a:p>
      </dgm:t>
    </dgm:pt>
    <dgm:pt modelId="{FC7D989C-87A6-4070-905D-9902D76A0098}">
      <dgm:prSet/>
      <dgm:spPr/>
      <dgm:t>
        <a:bodyPr/>
        <a:lstStyle/>
        <a:p>
          <a:pPr algn="ctr"/>
          <a:r>
            <a:rPr lang="it-IT" dirty="0" smtClean="0"/>
            <a:t>Ministero Ambiente </a:t>
          </a:r>
          <a:endParaRPr lang="it-IT" dirty="0"/>
        </a:p>
      </dgm:t>
    </dgm:pt>
    <dgm:pt modelId="{6AB6C1CA-8F3F-45D3-9F87-A0494C4F9771}" type="parTrans" cxnId="{18C9886F-0E28-40A3-BA9D-52F5C8F61300}">
      <dgm:prSet/>
      <dgm:spPr/>
      <dgm:t>
        <a:bodyPr/>
        <a:lstStyle/>
        <a:p>
          <a:endParaRPr lang="it-IT"/>
        </a:p>
      </dgm:t>
    </dgm:pt>
    <dgm:pt modelId="{E3669EF6-D87C-41B5-AA15-F1557D82708C}" type="sibTrans" cxnId="{18C9886F-0E28-40A3-BA9D-52F5C8F61300}">
      <dgm:prSet/>
      <dgm:spPr/>
      <dgm:t>
        <a:bodyPr/>
        <a:lstStyle/>
        <a:p>
          <a:endParaRPr lang="it-IT"/>
        </a:p>
      </dgm:t>
    </dgm:pt>
    <dgm:pt modelId="{C7616C41-AD3F-4996-977F-40383CCD5F2C}">
      <dgm:prSet/>
      <dgm:spPr/>
      <dgm:t>
        <a:bodyPr/>
        <a:lstStyle/>
        <a:p>
          <a:pPr algn="ctr"/>
          <a:r>
            <a:rPr lang="it-IT" dirty="0" smtClean="0"/>
            <a:t>Altri</a:t>
          </a:r>
          <a:endParaRPr lang="it-IT" dirty="0"/>
        </a:p>
      </dgm:t>
    </dgm:pt>
    <dgm:pt modelId="{20125F23-7435-4FEB-A5AE-A22E9CA881B3}" type="parTrans" cxnId="{3F6947A7-7455-4A04-BC5B-4362A7F57E0A}">
      <dgm:prSet/>
      <dgm:spPr/>
      <dgm:t>
        <a:bodyPr/>
        <a:lstStyle/>
        <a:p>
          <a:endParaRPr lang="it-IT"/>
        </a:p>
      </dgm:t>
    </dgm:pt>
    <dgm:pt modelId="{20661082-6A26-438F-8AB5-9E96635AE637}" type="sibTrans" cxnId="{3F6947A7-7455-4A04-BC5B-4362A7F57E0A}">
      <dgm:prSet/>
      <dgm:spPr/>
      <dgm:t>
        <a:bodyPr/>
        <a:lstStyle/>
        <a:p>
          <a:endParaRPr lang="it-IT"/>
        </a:p>
      </dgm:t>
    </dgm:pt>
    <dgm:pt modelId="{A4F72344-2EAA-4234-9483-22A1DC04F407}">
      <dgm:prSet/>
      <dgm:spPr/>
      <dgm:t>
        <a:bodyPr/>
        <a:lstStyle/>
        <a:p>
          <a:r>
            <a:rPr lang="it-IT" dirty="0" smtClean="0"/>
            <a:t>ELENA (</a:t>
          </a:r>
          <a:r>
            <a:rPr lang="it-IT" dirty="0" err="1" smtClean="0"/>
            <a:t>European</a:t>
          </a:r>
          <a:r>
            <a:rPr lang="it-IT" dirty="0" smtClean="0"/>
            <a:t> Local Energy Assistance)</a:t>
          </a:r>
          <a:endParaRPr lang="it-IT" dirty="0"/>
        </a:p>
      </dgm:t>
    </dgm:pt>
    <dgm:pt modelId="{73AF2245-E58D-496B-8424-3378FE16CF16}" type="parTrans" cxnId="{B8A7C691-E1C2-4D8C-8DC0-4DC4FB530F8D}">
      <dgm:prSet/>
      <dgm:spPr/>
      <dgm:t>
        <a:bodyPr/>
        <a:lstStyle/>
        <a:p>
          <a:endParaRPr lang="it-IT"/>
        </a:p>
      </dgm:t>
    </dgm:pt>
    <dgm:pt modelId="{15E203B5-2435-4637-9BE3-DC1E2BB76E42}" type="sibTrans" cxnId="{B8A7C691-E1C2-4D8C-8DC0-4DC4FB530F8D}">
      <dgm:prSet/>
      <dgm:spPr/>
      <dgm:t>
        <a:bodyPr/>
        <a:lstStyle/>
        <a:p>
          <a:endParaRPr lang="it-IT"/>
        </a:p>
      </dgm:t>
    </dgm:pt>
    <dgm:pt modelId="{6C280388-6347-4352-A7DE-930AC8BA39A1}">
      <dgm:prSet/>
      <dgm:spPr/>
      <dgm:t>
        <a:bodyPr/>
        <a:lstStyle/>
        <a:p>
          <a:r>
            <a:rPr lang="it-IT" smtClean="0"/>
            <a:t>FONDO KYOTO</a:t>
          </a:r>
          <a:endParaRPr lang="it-IT" dirty="0"/>
        </a:p>
      </dgm:t>
    </dgm:pt>
    <dgm:pt modelId="{A30F86CA-A523-409A-B45F-31FDF2B0FA69}" type="parTrans" cxnId="{72B75837-38FE-40A8-A79F-6BA8F417C9D2}">
      <dgm:prSet/>
      <dgm:spPr/>
      <dgm:t>
        <a:bodyPr/>
        <a:lstStyle/>
        <a:p>
          <a:endParaRPr lang="it-IT"/>
        </a:p>
      </dgm:t>
    </dgm:pt>
    <dgm:pt modelId="{AF45512C-4998-47A8-9A1F-7174C1FE55B4}" type="sibTrans" cxnId="{72B75837-38FE-40A8-A79F-6BA8F417C9D2}">
      <dgm:prSet/>
      <dgm:spPr/>
      <dgm:t>
        <a:bodyPr/>
        <a:lstStyle/>
        <a:p>
          <a:endParaRPr lang="it-IT"/>
        </a:p>
      </dgm:t>
    </dgm:pt>
    <dgm:pt modelId="{5A7B9307-453A-4DCD-8D5F-400303FBF539}">
      <dgm:prSet/>
      <dgm:spPr/>
      <dgm:t>
        <a:bodyPr/>
        <a:lstStyle/>
        <a:p>
          <a:r>
            <a:rPr lang="it-IT" dirty="0" smtClean="0"/>
            <a:t>JESSICA (</a:t>
          </a:r>
          <a:r>
            <a:rPr lang="it-IT" b="0" dirty="0" smtClean="0"/>
            <a:t>Joint </a:t>
          </a:r>
          <a:r>
            <a:rPr lang="it-IT" b="0" dirty="0" err="1" smtClean="0"/>
            <a:t>European</a:t>
          </a:r>
          <a:r>
            <a:rPr lang="it-IT" b="0" dirty="0" smtClean="0"/>
            <a:t> </a:t>
          </a:r>
          <a:r>
            <a:rPr lang="it-IT" b="0" dirty="0" err="1" smtClean="0"/>
            <a:t>Support</a:t>
          </a:r>
          <a:r>
            <a:rPr lang="it-IT" b="0" dirty="0" smtClean="0"/>
            <a:t> for </a:t>
          </a:r>
          <a:r>
            <a:rPr lang="it-IT" b="0" dirty="0" err="1" smtClean="0"/>
            <a:t>Sustainable</a:t>
          </a:r>
          <a:r>
            <a:rPr lang="it-IT" b="0" dirty="0" smtClean="0"/>
            <a:t> </a:t>
          </a:r>
          <a:r>
            <a:rPr lang="it-IT" b="0" dirty="0" err="1" smtClean="0"/>
            <a:t>Investment</a:t>
          </a:r>
          <a:r>
            <a:rPr lang="it-IT" b="0" dirty="0" smtClean="0"/>
            <a:t> in City </a:t>
          </a:r>
          <a:r>
            <a:rPr lang="it-IT" b="0" dirty="0" err="1" smtClean="0"/>
            <a:t>Areas</a:t>
          </a:r>
          <a:r>
            <a:rPr lang="it-IT" b="0" dirty="0" smtClean="0"/>
            <a:t>) </a:t>
          </a:r>
          <a:endParaRPr lang="it-IT" dirty="0"/>
        </a:p>
      </dgm:t>
    </dgm:pt>
    <dgm:pt modelId="{E6E3FB7B-8FE7-4669-8D2F-1EDC355911D8}" type="parTrans" cxnId="{64F61FB9-4859-4BA4-BDC2-96CA58933347}">
      <dgm:prSet/>
      <dgm:spPr/>
      <dgm:t>
        <a:bodyPr/>
        <a:lstStyle/>
        <a:p>
          <a:endParaRPr lang="it-IT"/>
        </a:p>
      </dgm:t>
    </dgm:pt>
    <dgm:pt modelId="{4BB559F5-DFC5-401B-A3C0-FB8A7D55F054}" type="sibTrans" cxnId="{64F61FB9-4859-4BA4-BDC2-96CA58933347}">
      <dgm:prSet/>
      <dgm:spPr/>
      <dgm:t>
        <a:bodyPr/>
        <a:lstStyle/>
        <a:p>
          <a:endParaRPr lang="it-IT"/>
        </a:p>
      </dgm:t>
    </dgm:pt>
    <dgm:pt modelId="{7E43E659-2E51-46DF-AD1A-C6948BDFE8B2}">
      <dgm:prSet/>
      <dgm:spPr/>
      <dgm:t>
        <a:bodyPr/>
        <a:lstStyle/>
        <a:p>
          <a:r>
            <a:rPr lang="it-IT" dirty="0" smtClean="0"/>
            <a:t>ESCO (Energy Service Company) </a:t>
          </a:r>
          <a:endParaRPr lang="it-IT" dirty="0"/>
        </a:p>
      </dgm:t>
    </dgm:pt>
    <dgm:pt modelId="{2C5DD496-EE84-4D40-AAD2-8F2A9E99603D}" type="parTrans" cxnId="{B26982AC-2315-43C4-AA28-FFFDB6AACB5E}">
      <dgm:prSet/>
      <dgm:spPr/>
      <dgm:t>
        <a:bodyPr/>
        <a:lstStyle/>
        <a:p>
          <a:endParaRPr lang="it-IT"/>
        </a:p>
      </dgm:t>
    </dgm:pt>
    <dgm:pt modelId="{D0FCD469-5DF5-4B4F-A877-5079EDA7BA38}" type="sibTrans" cxnId="{B26982AC-2315-43C4-AA28-FFFDB6AACB5E}">
      <dgm:prSet/>
      <dgm:spPr/>
      <dgm:t>
        <a:bodyPr/>
        <a:lstStyle/>
        <a:p>
          <a:endParaRPr lang="it-IT"/>
        </a:p>
      </dgm:t>
    </dgm:pt>
    <dgm:pt modelId="{6AA0DD35-3D22-4271-AF58-355538579726}" type="pres">
      <dgm:prSet presAssocID="{EF30D519-7965-4BC9-9694-C60533E11526}" presName="linear" presStyleCnt="0">
        <dgm:presLayoutVars>
          <dgm:animLvl val="lvl"/>
          <dgm:resizeHandles val="exact"/>
        </dgm:presLayoutVars>
      </dgm:prSet>
      <dgm:spPr/>
      <dgm:t>
        <a:bodyPr/>
        <a:lstStyle/>
        <a:p>
          <a:endParaRPr lang="it-IT"/>
        </a:p>
      </dgm:t>
    </dgm:pt>
    <dgm:pt modelId="{DAA939DC-78E6-4D3E-85F7-FF403A3012DC}" type="pres">
      <dgm:prSet presAssocID="{6AA86F36-94B4-4918-96B3-95D16CDF8BDD}" presName="parentText" presStyleLbl="node1" presStyleIdx="0" presStyleCnt="3">
        <dgm:presLayoutVars>
          <dgm:chMax val="0"/>
          <dgm:bulletEnabled val="1"/>
        </dgm:presLayoutVars>
      </dgm:prSet>
      <dgm:spPr/>
      <dgm:t>
        <a:bodyPr/>
        <a:lstStyle/>
        <a:p>
          <a:endParaRPr lang="it-IT"/>
        </a:p>
      </dgm:t>
    </dgm:pt>
    <dgm:pt modelId="{B3B1053D-0B97-4A0A-AD4C-D8E4A1C0EA35}" type="pres">
      <dgm:prSet presAssocID="{6AA86F36-94B4-4918-96B3-95D16CDF8BDD}" presName="childText" presStyleLbl="revTx" presStyleIdx="0" presStyleCnt="3">
        <dgm:presLayoutVars>
          <dgm:bulletEnabled val="1"/>
        </dgm:presLayoutVars>
      </dgm:prSet>
      <dgm:spPr/>
      <dgm:t>
        <a:bodyPr/>
        <a:lstStyle/>
        <a:p>
          <a:endParaRPr lang="it-IT"/>
        </a:p>
      </dgm:t>
    </dgm:pt>
    <dgm:pt modelId="{FF2446D0-CA3F-4965-ABD0-A3F22596DE7C}" type="pres">
      <dgm:prSet presAssocID="{FC7D989C-87A6-4070-905D-9902D76A0098}" presName="parentText" presStyleLbl="node1" presStyleIdx="1" presStyleCnt="3">
        <dgm:presLayoutVars>
          <dgm:chMax val="0"/>
          <dgm:bulletEnabled val="1"/>
        </dgm:presLayoutVars>
      </dgm:prSet>
      <dgm:spPr/>
      <dgm:t>
        <a:bodyPr/>
        <a:lstStyle/>
        <a:p>
          <a:endParaRPr lang="it-IT"/>
        </a:p>
      </dgm:t>
    </dgm:pt>
    <dgm:pt modelId="{595BC10A-4CDC-4159-BFD3-81F19479671B}" type="pres">
      <dgm:prSet presAssocID="{FC7D989C-87A6-4070-905D-9902D76A0098}" presName="childText" presStyleLbl="revTx" presStyleIdx="1" presStyleCnt="3">
        <dgm:presLayoutVars>
          <dgm:bulletEnabled val="1"/>
        </dgm:presLayoutVars>
      </dgm:prSet>
      <dgm:spPr/>
      <dgm:t>
        <a:bodyPr/>
        <a:lstStyle/>
        <a:p>
          <a:endParaRPr lang="it-IT"/>
        </a:p>
      </dgm:t>
    </dgm:pt>
    <dgm:pt modelId="{DE8A65AF-963F-414A-A825-8B5F4B60852B}" type="pres">
      <dgm:prSet presAssocID="{C7616C41-AD3F-4996-977F-40383CCD5F2C}" presName="parentText" presStyleLbl="node1" presStyleIdx="2" presStyleCnt="3">
        <dgm:presLayoutVars>
          <dgm:chMax val="0"/>
          <dgm:bulletEnabled val="1"/>
        </dgm:presLayoutVars>
      </dgm:prSet>
      <dgm:spPr/>
      <dgm:t>
        <a:bodyPr/>
        <a:lstStyle/>
        <a:p>
          <a:endParaRPr lang="it-IT"/>
        </a:p>
      </dgm:t>
    </dgm:pt>
    <dgm:pt modelId="{2C2B7384-EE0A-46B5-9DB6-31D1B6771E4F}" type="pres">
      <dgm:prSet presAssocID="{C7616C41-AD3F-4996-977F-40383CCD5F2C}" presName="childText" presStyleLbl="revTx" presStyleIdx="2" presStyleCnt="3">
        <dgm:presLayoutVars>
          <dgm:bulletEnabled val="1"/>
        </dgm:presLayoutVars>
      </dgm:prSet>
      <dgm:spPr/>
      <dgm:t>
        <a:bodyPr/>
        <a:lstStyle/>
        <a:p>
          <a:endParaRPr lang="it-IT"/>
        </a:p>
      </dgm:t>
    </dgm:pt>
  </dgm:ptLst>
  <dgm:cxnLst>
    <dgm:cxn modelId="{86D5B8AA-39E4-4F5E-98BD-F8D58C952B26}" type="presOf" srcId="{6C280388-6347-4352-A7DE-930AC8BA39A1}" destId="{595BC10A-4CDC-4159-BFD3-81F19479671B}" srcOrd="0" destOrd="0" presId="urn:microsoft.com/office/officeart/2005/8/layout/vList2"/>
    <dgm:cxn modelId="{AA12B17D-22D3-46F2-A521-CF951DCF1F41}" type="presOf" srcId="{EF30D519-7965-4BC9-9694-C60533E11526}" destId="{6AA0DD35-3D22-4271-AF58-355538579726}" srcOrd="0" destOrd="0" presId="urn:microsoft.com/office/officeart/2005/8/layout/vList2"/>
    <dgm:cxn modelId="{16E1A992-2980-4C5C-A7D5-92427DD31E14}" type="presOf" srcId="{5A7B9307-453A-4DCD-8D5F-400303FBF539}" destId="{B3B1053D-0B97-4A0A-AD4C-D8E4A1C0EA35}" srcOrd="0" destOrd="1" presId="urn:microsoft.com/office/officeart/2005/8/layout/vList2"/>
    <dgm:cxn modelId="{80AB1719-B649-4B5C-A78B-C48332929F94}" type="presOf" srcId="{FC7D989C-87A6-4070-905D-9902D76A0098}" destId="{FF2446D0-CA3F-4965-ABD0-A3F22596DE7C}" srcOrd="0" destOrd="0" presId="urn:microsoft.com/office/officeart/2005/8/layout/vList2"/>
    <dgm:cxn modelId="{B314A9BF-F4BD-41EB-AF74-EF346984349D}" type="presOf" srcId="{A4F72344-2EAA-4234-9483-22A1DC04F407}" destId="{B3B1053D-0B97-4A0A-AD4C-D8E4A1C0EA35}" srcOrd="0" destOrd="0" presId="urn:microsoft.com/office/officeart/2005/8/layout/vList2"/>
    <dgm:cxn modelId="{72B75837-38FE-40A8-A79F-6BA8F417C9D2}" srcId="{FC7D989C-87A6-4070-905D-9902D76A0098}" destId="{6C280388-6347-4352-A7DE-930AC8BA39A1}" srcOrd="0" destOrd="0" parTransId="{A30F86CA-A523-409A-B45F-31FDF2B0FA69}" sibTransId="{AF45512C-4998-47A8-9A1F-7174C1FE55B4}"/>
    <dgm:cxn modelId="{9960092E-7B9A-42B1-A73C-A7D725FA59D6}" srcId="{EF30D519-7965-4BC9-9694-C60533E11526}" destId="{6AA86F36-94B4-4918-96B3-95D16CDF8BDD}" srcOrd="0" destOrd="0" parTransId="{1699A714-F641-4666-977C-A12DB7071D86}" sibTransId="{0E3DE4CA-0D23-4DAD-AB6C-88C749F7EA1E}"/>
    <dgm:cxn modelId="{18C9886F-0E28-40A3-BA9D-52F5C8F61300}" srcId="{EF30D519-7965-4BC9-9694-C60533E11526}" destId="{FC7D989C-87A6-4070-905D-9902D76A0098}" srcOrd="1" destOrd="0" parTransId="{6AB6C1CA-8F3F-45D3-9F87-A0494C4F9771}" sibTransId="{E3669EF6-D87C-41B5-AA15-F1557D82708C}"/>
    <dgm:cxn modelId="{B8A7C691-E1C2-4D8C-8DC0-4DC4FB530F8D}" srcId="{6AA86F36-94B4-4918-96B3-95D16CDF8BDD}" destId="{A4F72344-2EAA-4234-9483-22A1DC04F407}" srcOrd="0" destOrd="0" parTransId="{73AF2245-E58D-496B-8424-3378FE16CF16}" sibTransId="{15E203B5-2435-4637-9BE3-DC1E2BB76E42}"/>
    <dgm:cxn modelId="{B26982AC-2315-43C4-AA28-FFFDB6AACB5E}" srcId="{C7616C41-AD3F-4996-977F-40383CCD5F2C}" destId="{7E43E659-2E51-46DF-AD1A-C6948BDFE8B2}" srcOrd="0" destOrd="0" parTransId="{2C5DD496-EE84-4D40-AAD2-8F2A9E99603D}" sibTransId="{D0FCD469-5DF5-4B4F-A877-5079EDA7BA38}"/>
    <dgm:cxn modelId="{3F6947A7-7455-4A04-BC5B-4362A7F57E0A}" srcId="{EF30D519-7965-4BC9-9694-C60533E11526}" destId="{C7616C41-AD3F-4996-977F-40383CCD5F2C}" srcOrd="2" destOrd="0" parTransId="{20125F23-7435-4FEB-A5AE-A22E9CA881B3}" sibTransId="{20661082-6A26-438F-8AB5-9E96635AE637}"/>
    <dgm:cxn modelId="{00C9C23D-5C1F-4F25-9177-1E5876A33898}" type="presOf" srcId="{C7616C41-AD3F-4996-977F-40383CCD5F2C}" destId="{DE8A65AF-963F-414A-A825-8B5F4B60852B}" srcOrd="0" destOrd="0" presId="urn:microsoft.com/office/officeart/2005/8/layout/vList2"/>
    <dgm:cxn modelId="{64F61FB9-4859-4BA4-BDC2-96CA58933347}" srcId="{6AA86F36-94B4-4918-96B3-95D16CDF8BDD}" destId="{5A7B9307-453A-4DCD-8D5F-400303FBF539}" srcOrd="1" destOrd="0" parTransId="{E6E3FB7B-8FE7-4669-8D2F-1EDC355911D8}" sibTransId="{4BB559F5-DFC5-401B-A3C0-FB8A7D55F054}"/>
    <dgm:cxn modelId="{5FCD8B5B-913A-4973-9CB9-AD09EB5959FC}" type="presOf" srcId="{6AA86F36-94B4-4918-96B3-95D16CDF8BDD}" destId="{DAA939DC-78E6-4D3E-85F7-FF403A3012DC}" srcOrd="0" destOrd="0" presId="urn:microsoft.com/office/officeart/2005/8/layout/vList2"/>
    <dgm:cxn modelId="{6FB15043-D7E2-4EEE-9394-33B4E8D48407}" type="presOf" srcId="{7E43E659-2E51-46DF-AD1A-C6948BDFE8B2}" destId="{2C2B7384-EE0A-46B5-9DB6-31D1B6771E4F}" srcOrd="0" destOrd="0" presId="urn:microsoft.com/office/officeart/2005/8/layout/vList2"/>
    <dgm:cxn modelId="{BF4FC41D-8FA2-47BA-9708-E4FC41303FC1}" type="presParOf" srcId="{6AA0DD35-3D22-4271-AF58-355538579726}" destId="{DAA939DC-78E6-4D3E-85F7-FF403A3012DC}" srcOrd="0" destOrd="0" presId="urn:microsoft.com/office/officeart/2005/8/layout/vList2"/>
    <dgm:cxn modelId="{05416D7B-49C7-4E41-9E0F-51727070EE66}" type="presParOf" srcId="{6AA0DD35-3D22-4271-AF58-355538579726}" destId="{B3B1053D-0B97-4A0A-AD4C-D8E4A1C0EA35}" srcOrd="1" destOrd="0" presId="urn:microsoft.com/office/officeart/2005/8/layout/vList2"/>
    <dgm:cxn modelId="{3E722BF2-A255-4C50-9EFB-767E0484FCCD}" type="presParOf" srcId="{6AA0DD35-3D22-4271-AF58-355538579726}" destId="{FF2446D0-CA3F-4965-ABD0-A3F22596DE7C}" srcOrd="2" destOrd="0" presId="urn:microsoft.com/office/officeart/2005/8/layout/vList2"/>
    <dgm:cxn modelId="{71E1FBB8-0B24-4633-9A1A-C379ED9CFCDA}" type="presParOf" srcId="{6AA0DD35-3D22-4271-AF58-355538579726}" destId="{595BC10A-4CDC-4159-BFD3-81F19479671B}" srcOrd="3" destOrd="0" presId="urn:microsoft.com/office/officeart/2005/8/layout/vList2"/>
    <dgm:cxn modelId="{0D2BDE0C-933A-43A2-90A6-6045F8EB9513}" type="presParOf" srcId="{6AA0DD35-3D22-4271-AF58-355538579726}" destId="{DE8A65AF-963F-414A-A825-8B5F4B60852B}" srcOrd="4" destOrd="0" presId="urn:microsoft.com/office/officeart/2005/8/layout/vList2"/>
    <dgm:cxn modelId="{EDC0E41E-96B4-492B-8D09-F40C9BE3DA8D}" type="presParOf" srcId="{6AA0DD35-3D22-4271-AF58-355538579726}" destId="{2C2B7384-EE0A-46B5-9DB6-31D1B6771E4F}"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30D519-7965-4BC9-9694-C60533E115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A7D20251-4807-406E-B955-201A1E8BDB47}">
      <dgm:prSet/>
      <dgm:spPr/>
      <dgm:t>
        <a:bodyPr/>
        <a:lstStyle/>
        <a:p>
          <a:pPr algn="ctr"/>
          <a:r>
            <a:rPr lang="it-IT" dirty="0" smtClean="0"/>
            <a:t>Il caso del comune di Rubano</a:t>
          </a:r>
        </a:p>
      </dgm:t>
    </dgm:pt>
    <dgm:pt modelId="{9EF33014-C9B3-4F8F-A559-97925EC9105A}" type="parTrans" cxnId="{A23320F9-F46C-4252-99A5-FD66A1A9CAFE}">
      <dgm:prSet/>
      <dgm:spPr/>
      <dgm:t>
        <a:bodyPr/>
        <a:lstStyle/>
        <a:p>
          <a:endParaRPr lang="it-IT"/>
        </a:p>
      </dgm:t>
    </dgm:pt>
    <dgm:pt modelId="{7A11B53D-0332-4D69-96AC-B8BC104C1C7F}" type="sibTrans" cxnId="{A23320F9-F46C-4252-99A5-FD66A1A9CAFE}">
      <dgm:prSet/>
      <dgm:spPr/>
      <dgm:t>
        <a:bodyPr/>
        <a:lstStyle/>
        <a:p>
          <a:endParaRPr lang="it-IT"/>
        </a:p>
      </dgm:t>
    </dgm:pt>
    <dgm:pt modelId="{6AA0DD35-3D22-4271-AF58-355538579726}" type="pres">
      <dgm:prSet presAssocID="{EF30D519-7965-4BC9-9694-C60533E11526}" presName="linear" presStyleCnt="0">
        <dgm:presLayoutVars>
          <dgm:animLvl val="lvl"/>
          <dgm:resizeHandles val="exact"/>
        </dgm:presLayoutVars>
      </dgm:prSet>
      <dgm:spPr/>
      <dgm:t>
        <a:bodyPr/>
        <a:lstStyle/>
        <a:p>
          <a:endParaRPr lang="it-IT"/>
        </a:p>
      </dgm:t>
    </dgm:pt>
    <dgm:pt modelId="{1191E035-1EA7-4911-9C4F-3254FCBE8524}" type="pres">
      <dgm:prSet presAssocID="{A7D20251-4807-406E-B955-201A1E8BDB47}" presName="parentText" presStyleLbl="node1" presStyleIdx="0" presStyleCnt="1">
        <dgm:presLayoutVars>
          <dgm:chMax val="0"/>
          <dgm:bulletEnabled val="1"/>
        </dgm:presLayoutVars>
      </dgm:prSet>
      <dgm:spPr/>
      <dgm:t>
        <a:bodyPr/>
        <a:lstStyle/>
        <a:p>
          <a:endParaRPr lang="it-IT"/>
        </a:p>
      </dgm:t>
    </dgm:pt>
  </dgm:ptLst>
  <dgm:cxnLst>
    <dgm:cxn modelId="{BC7CA1D0-E8F9-4412-9C9F-65F0C747EF4B}" type="presOf" srcId="{A7D20251-4807-406E-B955-201A1E8BDB47}" destId="{1191E035-1EA7-4911-9C4F-3254FCBE8524}" srcOrd="0" destOrd="0" presId="urn:microsoft.com/office/officeart/2005/8/layout/vList2"/>
    <dgm:cxn modelId="{2D71382C-639B-434B-A95A-2B59CAA8DFCD}" type="presOf" srcId="{EF30D519-7965-4BC9-9694-C60533E11526}" destId="{6AA0DD35-3D22-4271-AF58-355538579726}" srcOrd="0" destOrd="0" presId="urn:microsoft.com/office/officeart/2005/8/layout/vList2"/>
    <dgm:cxn modelId="{A23320F9-F46C-4252-99A5-FD66A1A9CAFE}" srcId="{EF30D519-7965-4BC9-9694-C60533E11526}" destId="{A7D20251-4807-406E-B955-201A1E8BDB47}" srcOrd="0" destOrd="0" parTransId="{9EF33014-C9B3-4F8F-A559-97925EC9105A}" sibTransId="{7A11B53D-0332-4D69-96AC-B8BC104C1C7F}"/>
    <dgm:cxn modelId="{ACF41FF3-198B-4BBE-A9CC-39B0374E2636}" type="presParOf" srcId="{6AA0DD35-3D22-4271-AF58-355538579726}" destId="{1191E035-1EA7-4911-9C4F-3254FCBE852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30D519-7965-4BC9-9694-C60533E115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25C10961-15A1-4135-847B-CFB2FD9F9BC9}">
      <dgm:prSet custT="1"/>
      <dgm:spPr/>
      <dgm:t>
        <a:bodyPr/>
        <a:lstStyle/>
        <a:p>
          <a:pPr algn="ctr"/>
          <a:r>
            <a:rPr lang="it-IT" sz="2400" dirty="0" smtClean="0"/>
            <a:t>Sensibilità ambientale dell’amministrazione di Rubano</a:t>
          </a:r>
          <a:endParaRPr lang="it-IT" sz="2400" dirty="0"/>
        </a:p>
      </dgm:t>
    </dgm:pt>
    <dgm:pt modelId="{CB1DBB44-B71A-47F9-8F1D-19D918C2565C}" type="parTrans" cxnId="{2107E50E-0207-4FA4-9EFA-F29F39276358}">
      <dgm:prSet/>
      <dgm:spPr/>
      <dgm:t>
        <a:bodyPr/>
        <a:lstStyle/>
        <a:p>
          <a:pPr algn="ctr"/>
          <a:endParaRPr lang="it-IT" sz="2000"/>
        </a:p>
      </dgm:t>
    </dgm:pt>
    <dgm:pt modelId="{37FC147A-53B3-48FC-8669-B136ED41FB9D}" type="sibTrans" cxnId="{2107E50E-0207-4FA4-9EFA-F29F39276358}">
      <dgm:prSet/>
      <dgm:spPr/>
      <dgm:t>
        <a:bodyPr/>
        <a:lstStyle/>
        <a:p>
          <a:pPr algn="ctr"/>
          <a:endParaRPr lang="it-IT" sz="2000"/>
        </a:p>
      </dgm:t>
    </dgm:pt>
    <dgm:pt modelId="{50A99D13-C38A-4993-8042-67C7429B8BAF}">
      <dgm:prSet/>
      <dgm:spPr/>
      <dgm:t>
        <a:bodyPr/>
        <a:lstStyle/>
        <a:p>
          <a:pPr algn="ctr"/>
          <a:r>
            <a:rPr lang="it-IT" dirty="0" smtClean="0"/>
            <a:t>Calcolo reale (non stimato) delle emissioni</a:t>
          </a:r>
        </a:p>
      </dgm:t>
    </dgm:pt>
    <dgm:pt modelId="{8D72D491-8048-48EC-B075-FC9B44B0E05A}" type="parTrans" cxnId="{A19B4015-9E57-4816-95AB-F2193BE96478}">
      <dgm:prSet/>
      <dgm:spPr/>
      <dgm:t>
        <a:bodyPr/>
        <a:lstStyle/>
        <a:p>
          <a:endParaRPr lang="it-IT"/>
        </a:p>
      </dgm:t>
    </dgm:pt>
    <dgm:pt modelId="{6B6BDEFC-31B2-47F1-B088-B3A684DAC85E}" type="sibTrans" cxnId="{A19B4015-9E57-4816-95AB-F2193BE96478}">
      <dgm:prSet/>
      <dgm:spPr/>
      <dgm:t>
        <a:bodyPr/>
        <a:lstStyle/>
        <a:p>
          <a:endParaRPr lang="it-IT"/>
        </a:p>
      </dgm:t>
    </dgm:pt>
    <dgm:pt modelId="{2D5F50BE-D543-49DF-A035-F2D5E5C15FAD}">
      <dgm:prSet/>
      <dgm:spPr/>
      <dgm:t>
        <a:bodyPr/>
        <a:lstStyle/>
        <a:p>
          <a:pPr algn="ctr"/>
          <a:r>
            <a:rPr lang="it-IT" dirty="0" smtClean="0"/>
            <a:t>Intervento realizzato a costo «0»</a:t>
          </a:r>
        </a:p>
      </dgm:t>
    </dgm:pt>
    <dgm:pt modelId="{176E2B51-A0A9-474D-B0E3-277D49FB0E4E}" type="parTrans" cxnId="{6F2A7742-B35E-4BAB-8987-9FCB60134E21}">
      <dgm:prSet/>
      <dgm:spPr/>
      <dgm:t>
        <a:bodyPr/>
        <a:lstStyle/>
        <a:p>
          <a:endParaRPr lang="it-IT"/>
        </a:p>
      </dgm:t>
    </dgm:pt>
    <dgm:pt modelId="{5F7A041F-D01A-4DE0-929E-27C9C9E1A516}" type="sibTrans" cxnId="{6F2A7742-B35E-4BAB-8987-9FCB60134E21}">
      <dgm:prSet/>
      <dgm:spPr/>
      <dgm:t>
        <a:bodyPr/>
        <a:lstStyle/>
        <a:p>
          <a:endParaRPr lang="it-IT"/>
        </a:p>
      </dgm:t>
    </dgm:pt>
    <dgm:pt modelId="{A4C3F5D8-3414-4CB4-89E2-3BA409150A35}">
      <dgm:prSet/>
      <dgm:spPr/>
      <dgm:t>
        <a:bodyPr/>
        <a:lstStyle/>
        <a:p>
          <a:r>
            <a:rPr lang="it-IT" dirty="0" smtClean="0"/>
            <a:t>Collaborazione con l’Università di Padova per il calcolo reale delle emissioni (Stage presso il comune)</a:t>
          </a:r>
        </a:p>
      </dgm:t>
    </dgm:pt>
    <dgm:pt modelId="{1CE22FF7-54B6-4C5A-988C-09031B32076B}" type="parTrans" cxnId="{2D3772F0-8962-4E9C-AF75-98C05044CC14}">
      <dgm:prSet/>
      <dgm:spPr/>
      <dgm:t>
        <a:bodyPr/>
        <a:lstStyle/>
        <a:p>
          <a:endParaRPr lang="it-IT"/>
        </a:p>
      </dgm:t>
    </dgm:pt>
    <dgm:pt modelId="{810FF9B2-8443-447B-8277-072F63636F84}" type="sibTrans" cxnId="{2D3772F0-8962-4E9C-AF75-98C05044CC14}">
      <dgm:prSet/>
      <dgm:spPr/>
      <dgm:t>
        <a:bodyPr/>
        <a:lstStyle/>
        <a:p>
          <a:endParaRPr lang="it-IT"/>
        </a:p>
      </dgm:t>
    </dgm:pt>
    <dgm:pt modelId="{6EB4B8E6-2137-491C-959A-AB69B709DF90}">
      <dgm:prSet/>
      <dgm:spPr/>
      <dgm:t>
        <a:bodyPr/>
        <a:lstStyle/>
        <a:p>
          <a:pPr algn="ctr"/>
          <a:r>
            <a:rPr lang="it-IT" dirty="0" smtClean="0"/>
            <a:t>Partecipazione attiva della cittadinanza</a:t>
          </a:r>
        </a:p>
      </dgm:t>
    </dgm:pt>
    <dgm:pt modelId="{1559BDB6-6675-4EB4-8C68-523A68D8AB19}" type="parTrans" cxnId="{95CF959E-30EC-49D6-AAF0-D332037F861C}">
      <dgm:prSet/>
      <dgm:spPr/>
      <dgm:t>
        <a:bodyPr/>
        <a:lstStyle/>
        <a:p>
          <a:endParaRPr lang="it-IT"/>
        </a:p>
      </dgm:t>
    </dgm:pt>
    <dgm:pt modelId="{479AF4DB-EC26-48F2-B109-DE2BC0752E52}" type="sibTrans" cxnId="{95CF959E-30EC-49D6-AAF0-D332037F861C}">
      <dgm:prSet/>
      <dgm:spPr/>
      <dgm:t>
        <a:bodyPr/>
        <a:lstStyle/>
        <a:p>
          <a:endParaRPr lang="it-IT"/>
        </a:p>
      </dgm:t>
    </dgm:pt>
    <dgm:pt modelId="{DF684D2A-AA06-493F-B5E6-5A7FEC034BF1}">
      <dgm:prSet/>
      <dgm:spPr/>
      <dgm:t>
        <a:bodyPr/>
        <a:lstStyle/>
        <a:p>
          <a:r>
            <a:rPr lang="it-IT" dirty="0" smtClean="0"/>
            <a:t>Iniziative scolastiche ed incontri atti ad informare le persone sull’importanza di applicare uno stile di vita indirizzato  a sviluppare una cultura sostenibile (ad esempio: </a:t>
          </a:r>
          <a:r>
            <a:rPr lang="it-IT" dirty="0" err="1" smtClean="0"/>
            <a:t>ConCerto</a:t>
          </a:r>
          <a:r>
            <a:rPr lang="it-IT" dirty="0" smtClean="0"/>
            <a:t> Stile, evento che promuove l’eco-sostenibilità come stile di vita)</a:t>
          </a:r>
        </a:p>
      </dgm:t>
    </dgm:pt>
    <dgm:pt modelId="{88525461-03A8-4540-9CBD-78937E35684C}" type="parTrans" cxnId="{1094083E-63C6-493B-814E-E9BCBD656F01}">
      <dgm:prSet/>
      <dgm:spPr/>
      <dgm:t>
        <a:bodyPr/>
        <a:lstStyle/>
        <a:p>
          <a:endParaRPr lang="it-IT"/>
        </a:p>
      </dgm:t>
    </dgm:pt>
    <dgm:pt modelId="{DD3DE988-5295-475E-A918-BD4000815B22}" type="sibTrans" cxnId="{1094083E-63C6-493B-814E-E9BCBD656F01}">
      <dgm:prSet/>
      <dgm:spPr/>
      <dgm:t>
        <a:bodyPr/>
        <a:lstStyle/>
        <a:p>
          <a:endParaRPr lang="it-IT"/>
        </a:p>
      </dgm:t>
    </dgm:pt>
    <dgm:pt modelId="{816DC954-E38F-49BE-B2D7-05D6AC727E99}">
      <dgm:prSet/>
      <dgm:spPr/>
      <dgm:t>
        <a:bodyPr/>
        <a:lstStyle/>
        <a:p>
          <a:r>
            <a:rPr lang="it-IT" dirty="0" smtClean="0"/>
            <a:t>Calcolo delle emissioni mediante metodo analitico e non attraverso parametri predeterminati</a:t>
          </a:r>
        </a:p>
      </dgm:t>
    </dgm:pt>
    <dgm:pt modelId="{B69B00DC-4FD8-47F8-821F-2D319F9C76D5}" type="sibTrans" cxnId="{38EB256B-A47C-4383-A387-B70AE5EA4BE2}">
      <dgm:prSet/>
      <dgm:spPr/>
      <dgm:t>
        <a:bodyPr/>
        <a:lstStyle/>
        <a:p>
          <a:endParaRPr lang="it-IT"/>
        </a:p>
      </dgm:t>
    </dgm:pt>
    <dgm:pt modelId="{90B81FEE-3194-472F-B2BF-12F50CFB4D0A}" type="parTrans" cxnId="{38EB256B-A47C-4383-A387-B70AE5EA4BE2}">
      <dgm:prSet/>
      <dgm:spPr/>
      <dgm:t>
        <a:bodyPr/>
        <a:lstStyle/>
        <a:p>
          <a:endParaRPr lang="it-IT"/>
        </a:p>
      </dgm:t>
    </dgm:pt>
    <dgm:pt modelId="{6AA0DD35-3D22-4271-AF58-355538579726}" type="pres">
      <dgm:prSet presAssocID="{EF30D519-7965-4BC9-9694-C60533E11526}" presName="linear" presStyleCnt="0">
        <dgm:presLayoutVars>
          <dgm:animLvl val="lvl"/>
          <dgm:resizeHandles val="exact"/>
        </dgm:presLayoutVars>
      </dgm:prSet>
      <dgm:spPr/>
      <dgm:t>
        <a:bodyPr/>
        <a:lstStyle/>
        <a:p>
          <a:endParaRPr lang="it-IT"/>
        </a:p>
      </dgm:t>
    </dgm:pt>
    <dgm:pt modelId="{4571ED13-16E2-40DE-BE15-A805C336748D}" type="pres">
      <dgm:prSet presAssocID="{25C10961-15A1-4135-847B-CFB2FD9F9BC9}" presName="parentText" presStyleLbl="node1" presStyleIdx="0" presStyleCnt="4">
        <dgm:presLayoutVars>
          <dgm:chMax val="0"/>
          <dgm:bulletEnabled val="1"/>
        </dgm:presLayoutVars>
      </dgm:prSet>
      <dgm:spPr/>
      <dgm:t>
        <a:bodyPr/>
        <a:lstStyle/>
        <a:p>
          <a:endParaRPr lang="it-IT"/>
        </a:p>
      </dgm:t>
    </dgm:pt>
    <dgm:pt modelId="{7A751A18-FE08-4F2C-AD03-C4896FE3153F}" type="pres">
      <dgm:prSet presAssocID="{37FC147A-53B3-48FC-8669-B136ED41FB9D}" presName="spacer" presStyleCnt="0"/>
      <dgm:spPr/>
    </dgm:pt>
    <dgm:pt modelId="{9F8B4B3E-1E50-4C44-9A84-C10CE7486FC1}" type="pres">
      <dgm:prSet presAssocID="{50A99D13-C38A-4993-8042-67C7429B8BAF}" presName="parentText" presStyleLbl="node1" presStyleIdx="1" presStyleCnt="4">
        <dgm:presLayoutVars>
          <dgm:chMax val="0"/>
          <dgm:bulletEnabled val="1"/>
        </dgm:presLayoutVars>
      </dgm:prSet>
      <dgm:spPr/>
      <dgm:t>
        <a:bodyPr/>
        <a:lstStyle/>
        <a:p>
          <a:endParaRPr lang="it-IT"/>
        </a:p>
      </dgm:t>
    </dgm:pt>
    <dgm:pt modelId="{E1D476D2-F99F-47DB-A431-D307BE0F0A27}" type="pres">
      <dgm:prSet presAssocID="{50A99D13-C38A-4993-8042-67C7429B8BAF}" presName="childText" presStyleLbl="revTx" presStyleIdx="0" presStyleCnt="3">
        <dgm:presLayoutVars>
          <dgm:bulletEnabled val="1"/>
        </dgm:presLayoutVars>
      </dgm:prSet>
      <dgm:spPr/>
      <dgm:t>
        <a:bodyPr/>
        <a:lstStyle/>
        <a:p>
          <a:endParaRPr lang="it-IT"/>
        </a:p>
      </dgm:t>
    </dgm:pt>
    <dgm:pt modelId="{298642EE-FDFA-46C7-928A-B1D99ACBA2DB}" type="pres">
      <dgm:prSet presAssocID="{2D5F50BE-D543-49DF-A035-F2D5E5C15FAD}" presName="parentText" presStyleLbl="node1" presStyleIdx="2" presStyleCnt="4">
        <dgm:presLayoutVars>
          <dgm:chMax val="0"/>
          <dgm:bulletEnabled val="1"/>
        </dgm:presLayoutVars>
      </dgm:prSet>
      <dgm:spPr/>
      <dgm:t>
        <a:bodyPr/>
        <a:lstStyle/>
        <a:p>
          <a:endParaRPr lang="it-IT"/>
        </a:p>
      </dgm:t>
    </dgm:pt>
    <dgm:pt modelId="{D0E8D557-A2CC-41A5-A2DA-D65CDE3BD22E}" type="pres">
      <dgm:prSet presAssocID="{2D5F50BE-D543-49DF-A035-F2D5E5C15FAD}" presName="childText" presStyleLbl="revTx" presStyleIdx="1" presStyleCnt="3">
        <dgm:presLayoutVars>
          <dgm:bulletEnabled val="1"/>
        </dgm:presLayoutVars>
      </dgm:prSet>
      <dgm:spPr/>
      <dgm:t>
        <a:bodyPr/>
        <a:lstStyle/>
        <a:p>
          <a:endParaRPr lang="it-IT"/>
        </a:p>
      </dgm:t>
    </dgm:pt>
    <dgm:pt modelId="{638AAED3-B7A2-40AC-9654-331EEB436D26}" type="pres">
      <dgm:prSet presAssocID="{6EB4B8E6-2137-491C-959A-AB69B709DF90}" presName="parentText" presStyleLbl="node1" presStyleIdx="3" presStyleCnt="4">
        <dgm:presLayoutVars>
          <dgm:chMax val="0"/>
          <dgm:bulletEnabled val="1"/>
        </dgm:presLayoutVars>
      </dgm:prSet>
      <dgm:spPr/>
      <dgm:t>
        <a:bodyPr/>
        <a:lstStyle/>
        <a:p>
          <a:endParaRPr lang="it-IT"/>
        </a:p>
      </dgm:t>
    </dgm:pt>
    <dgm:pt modelId="{12579ED3-980B-43D7-97DA-DA85589F7C6B}" type="pres">
      <dgm:prSet presAssocID="{6EB4B8E6-2137-491C-959A-AB69B709DF90}" presName="childText" presStyleLbl="revTx" presStyleIdx="2" presStyleCnt="3">
        <dgm:presLayoutVars>
          <dgm:bulletEnabled val="1"/>
        </dgm:presLayoutVars>
      </dgm:prSet>
      <dgm:spPr/>
      <dgm:t>
        <a:bodyPr/>
        <a:lstStyle/>
        <a:p>
          <a:endParaRPr lang="it-IT"/>
        </a:p>
      </dgm:t>
    </dgm:pt>
  </dgm:ptLst>
  <dgm:cxnLst>
    <dgm:cxn modelId="{6FD68F7C-252D-4D9C-BEEB-2FEE29958196}" type="presOf" srcId="{DF684D2A-AA06-493F-B5E6-5A7FEC034BF1}" destId="{12579ED3-980B-43D7-97DA-DA85589F7C6B}" srcOrd="0" destOrd="0" presId="urn:microsoft.com/office/officeart/2005/8/layout/vList2"/>
    <dgm:cxn modelId="{6F2A7742-B35E-4BAB-8987-9FCB60134E21}" srcId="{EF30D519-7965-4BC9-9694-C60533E11526}" destId="{2D5F50BE-D543-49DF-A035-F2D5E5C15FAD}" srcOrd="2" destOrd="0" parTransId="{176E2B51-A0A9-474D-B0E3-277D49FB0E4E}" sibTransId="{5F7A041F-D01A-4DE0-929E-27C9C9E1A516}"/>
    <dgm:cxn modelId="{27E1C079-3BD4-44E4-A0F7-81D53AE50B12}" type="presOf" srcId="{A4C3F5D8-3414-4CB4-89E2-3BA409150A35}" destId="{D0E8D557-A2CC-41A5-A2DA-D65CDE3BD22E}" srcOrd="0" destOrd="0" presId="urn:microsoft.com/office/officeart/2005/8/layout/vList2"/>
    <dgm:cxn modelId="{38EB256B-A47C-4383-A387-B70AE5EA4BE2}" srcId="{50A99D13-C38A-4993-8042-67C7429B8BAF}" destId="{816DC954-E38F-49BE-B2D7-05D6AC727E99}" srcOrd="0" destOrd="0" parTransId="{90B81FEE-3194-472F-B2BF-12F50CFB4D0A}" sibTransId="{B69B00DC-4FD8-47F8-821F-2D319F9C76D5}"/>
    <dgm:cxn modelId="{95CF959E-30EC-49D6-AAF0-D332037F861C}" srcId="{EF30D519-7965-4BC9-9694-C60533E11526}" destId="{6EB4B8E6-2137-491C-959A-AB69B709DF90}" srcOrd="3" destOrd="0" parTransId="{1559BDB6-6675-4EB4-8C68-523A68D8AB19}" sibTransId="{479AF4DB-EC26-48F2-B109-DE2BC0752E52}"/>
    <dgm:cxn modelId="{15FF805E-C8A1-403C-AC99-85D30153CD57}" type="presOf" srcId="{816DC954-E38F-49BE-B2D7-05D6AC727E99}" destId="{E1D476D2-F99F-47DB-A431-D307BE0F0A27}" srcOrd="0" destOrd="0" presId="urn:microsoft.com/office/officeart/2005/8/layout/vList2"/>
    <dgm:cxn modelId="{BB82E00E-5EA7-4A6D-80D8-6BC0109087F5}" type="presOf" srcId="{25C10961-15A1-4135-847B-CFB2FD9F9BC9}" destId="{4571ED13-16E2-40DE-BE15-A805C336748D}" srcOrd="0" destOrd="0" presId="urn:microsoft.com/office/officeart/2005/8/layout/vList2"/>
    <dgm:cxn modelId="{E1F9F4B4-11D3-40D9-9657-261A97A8130E}" type="presOf" srcId="{6EB4B8E6-2137-491C-959A-AB69B709DF90}" destId="{638AAED3-B7A2-40AC-9654-331EEB436D26}" srcOrd="0" destOrd="0" presId="urn:microsoft.com/office/officeart/2005/8/layout/vList2"/>
    <dgm:cxn modelId="{E49682E8-2D91-4BE0-984B-6C9F005F3933}" type="presOf" srcId="{EF30D519-7965-4BC9-9694-C60533E11526}" destId="{6AA0DD35-3D22-4271-AF58-355538579726}" srcOrd="0" destOrd="0" presId="urn:microsoft.com/office/officeart/2005/8/layout/vList2"/>
    <dgm:cxn modelId="{1094083E-63C6-493B-814E-E9BCBD656F01}" srcId="{6EB4B8E6-2137-491C-959A-AB69B709DF90}" destId="{DF684D2A-AA06-493F-B5E6-5A7FEC034BF1}" srcOrd="0" destOrd="0" parTransId="{88525461-03A8-4540-9CBD-78937E35684C}" sibTransId="{DD3DE988-5295-475E-A918-BD4000815B22}"/>
    <dgm:cxn modelId="{2D3772F0-8962-4E9C-AF75-98C05044CC14}" srcId="{2D5F50BE-D543-49DF-A035-F2D5E5C15FAD}" destId="{A4C3F5D8-3414-4CB4-89E2-3BA409150A35}" srcOrd="0" destOrd="0" parTransId="{1CE22FF7-54B6-4C5A-988C-09031B32076B}" sibTransId="{810FF9B2-8443-447B-8277-072F63636F84}"/>
    <dgm:cxn modelId="{C5A941CB-ABFC-42C1-8521-4A189F60E01B}" type="presOf" srcId="{50A99D13-C38A-4993-8042-67C7429B8BAF}" destId="{9F8B4B3E-1E50-4C44-9A84-C10CE7486FC1}" srcOrd="0" destOrd="0" presId="urn:microsoft.com/office/officeart/2005/8/layout/vList2"/>
    <dgm:cxn modelId="{D9FC886B-595F-468F-ABD8-F0F9B40D3F24}" type="presOf" srcId="{2D5F50BE-D543-49DF-A035-F2D5E5C15FAD}" destId="{298642EE-FDFA-46C7-928A-B1D99ACBA2DB}" srcOrd="0" destOrd="0" presId="urn:microsoft.com/office/officeart/2005/8/layout/vList2"/>
    <dgm:cxn modelId="{A19B4015-9E57-4816-95AB-F2193BE96478}" srcId="{EF30D519-7965-4BC9-9694-C60533E11526}" destId="{50A99D13-C38A-4993-8042-67C7429B8BAF}" srcOrd="1" destOrd="0" parTransId="{8D72D491-8048-48EC-B075-FC9B44B0E05A}" sibTransId="{6B6BDEFC-31B2-47F1-B088-B3A684DAC85E}"/>
    <dgm:cxn modelId="{2107E50E-0207-4FA4-9EFA-F29F39276358}" srcId="{EF30D519-7965-4BC9-9694-C60533E11526}" destId="{25C10961-15A1-4135-847B-CFB2FD9F9BC9}" srcOrd="0" destOrd="0" parTransId="{CB1DBB44-B71A-47F9-8F1D-19D918C2565C}" sibTransId="{37FC147A-53B3-48FC-8669-B136ED41FB9D}"/>
    <dgm:cxn modelId="{31B0F5D1-3760-4B28-97B4-ABF3168BBBC3}" type="presParOf" srcId="{6AA0DD35-3D22-4271-AF58-355538579726}" destId="{4571ED13-16E2-40DE-BE15-A805C336748D}" srcOrd="0" destOrd="0" presId="urn:microsoft.com/office/officeart/2005/8/layout/vList2"/>
    <dgm:cxn modelId="{BF84B123-1C6F-4906-8A62-A7773988455C}" type="presParOf" srcId="{6AA0DD35-3D22-4271-AF58-355538579726}" destId="{7A751A18-FE08-4F2C-AD03-C4896FE3153F}" srcOrd="1" destOrd="0" presId="urn:microsoft.com/office/officeart/2005/8/layout/vList2"/>
    <dgm:cxn modelId="{221D8FCB-A20C-4BEA-A115-DE779DD1B461}" type="presParOf" srcId="{6AA0DD35-3D22-4271-AF58-355538579726}" destId="{9F8B4B3E-1E50-4C44-9A84-C10CE7486FC1}" srcOrd="2" destOrd="0" presId="urn:microsoft.com/office/officeart/2005/8/layout/vList2"/>
    <dgm:cxn modelId="{4EA82AFA-EAAE-4CE0-BB06-3F3FAC43390D}" type="presParOf" srcId="{6AA0DD35-3D22-4271-AF58-355538579726}" destId="{E1D476D2-F99F-47DB-A431-D307BE0F0A27}" srcOrd="3" destOrd="0" presId="urn:microsoft.com/office/officeart/2005/8/layout/vList2"/>
    <dgm:cxn modelId="{DA014959-FE39-4FBB-B4AE-783029934E5D}" type="presParOf" srcId="{6AA0DD35-3D22-4271-AF58-355538579726}" destId="{298642EE-FDFA-46C7-928A-B1D99ACBA2DB}" srcOrd="4" destOrd="0" presId="urn:microsoft.com/office/officeart/2005/8/layout/vList2"/>
    <dgm:cxn modelId="{820CF717-CD39-462E-87E3-7456EC6CBE93}" type="presParOf" srcId="{6AA0DD35-3D22-4271-AF58-355538579726}" destId="{D0E8D557-A2CC-41A5-A2DA-D65CDE3BD22E}" srcOrd="5" destOrd="0" presId="urn:microsoft.com/office/officeart/2005/8/layout/vList2"/>
    <dgm:cxn modelId="{7172C157-C28C-4F7F-AF6D-48207CFAF945}" type="presParOf" srcId="{6AA0DD35-3D22-4271-AF58-355538579726}" destId="{638AAED3-B7A2-40AC-9654-331EEB436D26}" srcOrd="6" destOrd="0" presId="urn:microsoft.com/office/officeart/2005/8/layout/vList2"/>
    <dgm:cxn modelId="{7B26F030-F06D-4C4C-9BDA-A210C3B3D9A2}" type="presParOf" srcId="{6AA0DD35-3D22-4271-AF58-355538579726}" destId="{12579ED3-980B-43D7-97DA-DA85589F7C6B}" srcOrd="7"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30D519-7965-4BC9-9694-C60533E115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A7D20251-4807-406E-B955-201A1E8BDB47}">
      <dgm:prSet/>
      <dgm:spPr/>
      <dgm:t>
        <a:bodyPr/>
        <a:lstStyle/>
        <a:p>
          <a:pPr algn="ctr"/>
          <a:r>
            <a:rPr lang="it-IT" dirty="0" smtClean="0"/>
            <a:t>Difficoltà operative nella amministrazione</a:t>
          </a:r>
        </a:p>
      </dgm:t>
    </dgm:pt>
    <dgm:pt modelId="{9EF33014-C9B3-4F8F-A559-97925EC9105A}" type="parTrans" cxnId="{A23320F9-F46C-4252-99A5-FD66A1A9CAFE}">
      <dgm:prSet/>
      <dgm:spPr/>
      <dgm:t>
        <a:bodyPr/>
        <a:lstStyle/>
        <a:p>
          <a:endParaRPr lang="it-IT"/>
        </a:p>
      </dgm:t>
    </dgm:pt>
    <dgm:pt modelId="{7A11B53D-0332-4D69-96AC-B8BC104C1C7F}" type="sibTrans" cxnId="{A23320F9-F46C-4252-99A5-FD66A1A9CAFE}">
      <dgm:prSet/>
      <dgm:spPr/>
      <dgm:t>
        <a:bodyPr/>
        <a:lstStyle/>
        <a:p>
          <a:endParaRPr lang="it-IT"/>
        </a:p>
      </dgm:t>
    </dgm:pt>
    <dgm:pt modelId="{9B3D8D0A-4A47-4954-8A30-842D9409DB26}">
      <dgm:prSet/>
      <dgm:spPr/>
      <dgm:t>
        <a:bodyPr/>
        <a:lstStyle/>
        <a:p>
          <a:r>
            <a:rPr lang="it-IT" dirty="0" smtClean="0"/>
            <a:t>Difficoltà di dialogo tra i vari uffici dell’amministrazione, </a:t>
          </a:r>
        </a:p>
      </dgm:t>
    </dgm:pt>
    <dgm:pt modelId="{9BEE19E3-C97B-4849-8111-4B5CE39B15EF}" type="parTrans" cxnId="{10D5611B-6530-4403-A4D1-99F47B177DC0}">
      <dgm:prSet/>
      <dgm:spPr/>
      <dgm:t>
        <a:bodyPr/>
        <a:lstStyle/>
        <a:p>
          <a:endParaRPr lang="it-IT"/>
        </a:p>
      </dgm:t>
    </dgm:pt>
    <dgm:pt modelId="{5F71C853-7B5F-46F8-AF59-4C49E00D647E}" type="sibTrans" cxnId="{10D5611B-6530-4403-A4D1-99F47B177DC0}">
      <dgm:prSet/>
      <dgm:spPr/>
      <dgm:t>
        <a:bodyPr/>
        <a:lstStyle/>
        <a:p>
          <a:endParaRPr lang="it-IT"/>
        </a:p>
      </dgm:t>
    </dgm:pt>
    <dgm:pt modelId="{380431D5-96D0-4608-B4AD-76CB66C83BE0}">
      <dgm:prSet/>
      <dgm:spPr/>
      <dgm:t>
        <a:bodyPr/>
        <a:lstStyle/>
        <a:p>
          <a:pPr algn="ctr"/>
          <a:r>
            <a:rPr lang="it-IT" dirty="0" smtClean="0"/>
            <a:t>Difficoltà di fare rete tra comuni limitrofi</a:t>
          </a:r>
        </a:p>
      </dgm:t>
    </dgm:pt>
    <dgm:pt modelId="{1CAE8596-F740-4A4C-8177-990115AA7780}" type="parTrans" cxnId="{8A194CDD-8A3C-416C-B13B-BA80992D3E56}">
      <dgm:prSet/>
      <dgm:spPr/>
      <dgm:t>
        <a:bodyPr/>
        <a:lstStyle/>
        <a:p>
          <a:endParaRPr lang="it-IT"/>
        </a:p>
      </dgm:t>
    </dgm:pt>
    <dgm:pt modelId="{A62E4C92-6C49-4CC6-B64B-2E16DE5A232B}" type="sibTrans" cxnId="{8A194CDD-8A3C-416C-B13B-BA80992D3E56}">
      <dgm:prSet/>
      <dgm:spPr/>
      <dgm:t>
        <a:bodyPr/>
        <a:lstStyle/>
        <a:p>
          <a:endParaRPr lang="it-IT"/>
        </a:p>
      </dgm:t>
    </dgm:pt>
    <dgm:pt modelId="{BE44EED2-81E4-4FA2-83F9-620E86929185}">
      <dgm:prSet/>
      <dgm:spPr/>
      <dgm:t>
        <a:bodyPr/>
        <a:lstStyle/>
        <a:p>
          <a:pPr algn="ctr"/>
          <a:r>
            <a:rPr lang="it-IT" dirty="0" smtClean="0"/>
            <a:t>Reperimento dei fondi</a:t>
          </a:r>
        </a:p>
      </dgm:t>
    </dgm:pt>
    <dgm:pt modelId="{93733498-CA0D-4C33-9FB2-2EB3538C1EC4}" type="parTrans" cxnId="{4BBA6C0E-637D-477F-8E9F-00776003CED2}">
      <dgm:prSet/>
      <dgm:spPr/>
      <dgm:t>
        <a:bodyPr/>
        <a:lstStyle/>
        <a:p>
          <a:endParaRPr lang="it-IT"/>
        </a:p>
      </dgm:t>
    </dgm:pt>
    <dgm:pt modelId="{9CD2C967-0DAA-404E-8AEE-16C818B6D7E9}" type="sibTrans" cxnId="{4BBA6C0E-637D-477F-8E9F-00776003CED2}">
      <dgm:prSet/>
      <dgm:spPr/>
      <dgm:t>
        <a:bodyPr/>
        <a:lstStyle/>
        <a:p>
          <a:endParaRPr lang="it-IT"/>
        </a:p>
      </dgm:t>
    </dgm:pt>
    <dgm:pt modelId="{876A650C-85A1-47A7-8FFD-A663AC51F291}">
      <dgm:prSet/>
      <dgm:spPr/>
      <dgm:t>
        <a:bodyPr/>
        <a:lstStyle/>
        <a:p>
          <a:r>
            <a:rPr lang="it-IT" dirty="0" smtClean="0"/>
            <a:t>La mancanza di iniziative in rete rende problematico il reperimento dei fondi disponibili</a:t>
          </a:r>
        </a:p>
      </dgm:t>
    </dgm:pt>
    <dgm:pt modelId="{B7119FC5-3303-4D28-B699-D38F62001300}" type="parTrans" cxnId="{C0BE42BB-114B-4B11-A85A-0E247424A215}">
      <dgm:prSet/>
      <dgm:spPr/>
      <dgm:t>
        <a:bodyPr/>
        <a:lstStyle/>
        <a:p>
          <a:endParaRPr lang="it-IT"/>
        </a:p>
      </dgm:t>
    </dgm:pt>
    <dgm:pt modelId="{1AC59A64-BBA1-485A-96B2-18C216401A9B}" type="sibTrans" cxnId="{C0BE42BB-114B-4B11-A85A-0E247424A215}">
      <dgm:prSet/>
      <dgm:spPr/>
      <dgm:t>
        <a:bodyPr/>
        <a:lstStyle/>
        <a:p>
          <a:endParaRPr lang="it-IT"/>
        </a:p>
      </dgm:t>
    </dgm:pt>
    <dgm:pt modelId="{192C2B32-5567-4207-AA75-7CF6FA2532ED}">
      <dgm:prSet/>
      <dgm:spPr/>
      <dgm:t>
        <a:bodyPr/>
        <a:lstStyle/>
        <a:p>
          <a:r>
            <a:rPr lang="it-IT" dirty="0" smtClean="0"/>
            <a:t>Incapacità delle amministrazioni di interagire tra loro per identificare e portare a compimento progetti comuni in ambito ecosostenibile</a:t>
          </a:r>
        </a:p>
      </dgm:t>
    </dgm:pt>
    <dgm:pt modelId="{EF198F0D-14D1-46DD-A1DF-2C9351795F6B}" type="parTrans" cxnId="{8EBB2071-6355-47A9-89D8-4995FC048B9F}">
      <dgm:prSet/>
      <dgm:spPr/>
      <dgm:t>
        <a:bodyPr/>
        <a:lstStyle/>
        <a:p>
          <a:endParaRPr lang="it-IT"/>
        </a:p>
      </dgm:t>
    </dgm:pt>
    <dgm:pt modelId="{284B596D-302E-4398-A334-21143E5333D5}" type="sibTrans" cxnId="{8EBB2071-6355-47A9-89D8-4995FC048B9F}">
      <dgm:prSet/>
      <dgm:spPr/>
      <dgm:t>
        <a:bodyPr/>
        <a:lstStyle/>
        <a:p>
          <a:endParaRPr lang="it-IT"/>
        </a:p>
      </dgm:t>
    </dgm:pt>
    <dgm:pt modelId="{A6008558-11BD-45F2-BAF3-FAEEDD72C65B}">
      <dgm:prSet/>
      <dgm:spPr/>
      <dgm:t>
        <a:bodyPr/>
        <a:lstStyle/>
        <a:p>
          <a:r>
            <a:rPr lang="it-IT" dirty="0" smtClean="0"/>
            <a:t>Difficoltà di comunicare con altri enti, </a:t>
          </a:r>
        </a:p>
      </dgm:t>
    </dgm:pt>
    <dgm:pt modelId="{CF9042AE-40E8-4BCA-B285-E94AD15AAC1C}" type="parTrans" cxnId="{4397DC92-1B44-4DB5-BDE1-E484D518720D}">
      <dgm:prSet/>
      <dgm:spPr/>
      <dgm:t>
        <a:bodyPr/>
        <a:lstStyle/>
        <a:p>
          <a:endParaRPr lang="it-IT"/>
        </a:p>
      </dgm:t>
    </dgm:pt>
    <dgm:pt modelId="{498900E7-565C-4169-9467-E146A27E483F}" type="sibTrans" cxnId="{4397DC92-1B44-4DB5-BDE1-E484D518720D}">
      <dgm:prSet/>
      <dgm:spPr/>
      <dgm:t>
        <a:bodyPr/>
        <a:lstStyle/>
        <a:p>
          <a:endParaRPr lang="it-IT"/>
        </a:p>
      </dgm:t>
    </dgm:pt>
    <dgm:pt modelId="{93F0A698-E767-409F-AE24-229BF96B2368}">
      <dgm:prSet/>
      <dgm:spPr/>
      <dgm:t>
        <a:bodyPr/>
        <a:lstStyle/>
        <a:p>
          <a:r>
            <a:rPr lang="it-IT" dirty="0" smtClean="0"/>
            <a:t>Difficoltà individuali del personale (ad esempio limitata conoscenza dell’inglese…)</a:t>
          </a:r>
        </a:p>
      </dgm:t>
    </dgm:pt>
    <dgm:pt modelId="{CADB4F0C-6D3F-4B98-9AFD-0E5726E59F29}" type="parTrans" cxnId="{128ACFA9-3137-4C44-AB82-2A74F59A6766}">
      <dgm:prSet/>
      <dgm:spPr/>
      <dgm:t>
        <a:bodyPr/>
        <a:lstStyle/>
        <a:p>
          <a:endParaRPr lang="it-IT"/>
        </a:p>
      </dgm:t>
    </dgm:pt>
    <dgm:pt modelId="{435A1B39-3593-4ACB-9F78-EEEF77B5E297}" type="sibTrans" cxnId="{128ACFA9-3137-4C44-AB82-2A74F59A6766}">
      <dgm:prSet/>
      <dgm:spPr/>
      <dgm:t>
        <a:bodyPr/>
        <a:lstStyle/>
        <a:p>
          <a:endParaRPr lang="it-IT"/>
        </a:p>
      </dgm:t>
    </dgm:pt>
    <dgm:pt modelId="{6AA0DD35-3D22-4271-AF58-355538579726}" type="pres">
      <dgm:prSet presAssocID="{EF30D519-7965-4BC9-9694-C60533E11526}" presName="linear" presStyleCnt="0">
        <dgm:presLayoutVars>
          <dgm:animLvl val="lvl"/>
          <dgm:resizeHandles val="exact"/>
        </dgm:presLayoutVars>
      </dgm:prSet>
      <dgm:spPr/>
      <dgm:t>
        <a:bodyPr/>
        <a:lstStyle/>
        <a:p>
          <a:endParaRPr lang="it-IT"/>
        </a:p>
      </dgm:t>
    </dgm:pt>
    <dgm:pt modelId="{1191E035-1EA7-4911-9C4F-3254FCBE8524}" type="pres">
      <dgm:prSet presAssocID="{A7D20251-4807-406E-B955-201A1E8BDB47}" presName="parentText" presStyleLbl="node1" presStyleIdx="0" presStyleCnt="3">
        <dgm:presLayoutVars>
          <dgm:chMax val="0"/>
          <dgm:bulletEnabled val="1"/>
        </dgm:presLayoutVars>
      </dgm:prSet>
      <dgm:spPr/>
      <dgm:t>
        <a:bodyPr/>
        <a:lstStyle/>
        <a:p>
          <a:endParaRPr lang="it-IT"/>
        </a:p>
      </dgm:t>
    </dgm:pt>
    <dgm:pt modelId="{1667E11C-5A83-4813-8750-0FBD4D21B54F}" type="pres">
      <dgm:prSet presAssocID="{A7D20251-4807-406E-B955-201A1E8BDB47}" presName="childText" presStyleLbl="revTx" presStyleIdx="0" presStyleCnt="3">
        <dgm:presLayoutVars>
          <dgm:bulletEnabled val="1"/>
        </dgm:presLayoutVars>
      </dgm:prSet>
      <dgm:spPr/>
      <dgm:t>
        <a:bodyPr/>
        <a:lstStyle/>
        <a:p>
          <a:endParaRPr lang="it-IT"/>
        </a:p>
      </dgm:t>
    </dgm:pt>
    <dgm:pt modelId="{7F1CA09F-3E32-4C14-8EE4-F3CA6CDB0221}" type="pres">
      <dgm:prSet presAssocID="{380431D5-96D0-4608-B4AD-76CB66C83BE0}" presName="parentText" presStyleLbl="node1" presStyleIdx="1" presStyleCnt="3">
        <dgm:presLayoutVars>
          <dgm:chMax val="0"/>
          <dgm:bulletEnabled val="1"/>
        </dgm:presLayoutVars>
      </dgm:prSet>
      <dgm:spPr/>
      <dgm:t>
        <a:bodyPr/>
        <a:lstStyle/>
        <a:p>
          <a:endParaRPr lang="it-IT"/>
        </a:p>
      </dgm:t>
    </dgm:pt>
    <dgm:pt modelId="{BCDEAA7B-26FA-47B9-9502-9B6BAD3376EA}" type="pres">
      <dgm:prSet presAssocID="{380431D5-96D0-4608-B4AD-76CB66C83BE0}" presName="childText" presStyleLbl="revTx" presStyleIdx="1" presStyleCnt="3">
        <dgm:presLayoutVars>
          <dgm:bulletEnabled val="1"/>
        </dgm:presLayoutVars>
      </dgm:prSet>
      <dgm:spPr/>
      <dgm:t>
        <a:bodyPr/>
        <a:lstStyle/>
        <a:p>
          <a:endParaRPr lang="it-IT"/>
        </a:p>
      </dgm:t>
    </dgm:pt>
    <dgm:pt modelId="{AD541922-C7B9-4587-9B02-53D3362EF4FF}" type="pres">
      <dgm:prSet presAssocID="{BE44EED2-81E4-4FA2-83F9-620E86929185}" presName="parentText" presStyleLbl="node1" presStyleIdx="2" presStyleCnt="3" custLinFactNeighborX="-1939" custLinFactNeighborY="3498">
        <dgm:presLayoutVars>
          <dgm:chMax val="0"/>
          <dgm:bulletEnabled val="1"/>
        </dgm:presLayoutVars>
      </dgm:prSet>
      <dgm:spPr/>
      <dgm:t>
        <a:bodyPr/>
        <a:lstStyle/>
        <a:p>
          <a:endParaRPr lang="it-IT"/>
        </a:p>
      </dgm:t>
    </dgm:pt>
    <dgm:pt modelId="{A8900E4C-98C8-49F8-B7B7-B24654F7ACE8}" type="pres">
      <dgm:prSet presAssocID="{BE44EED2-81E4-4FA2-83F9-620E86929185}" presName="childText" presStyleLbl="revTx" presStyleIdx="2" presStyleCnt="3">
        <dgm:presLayoutVars>
          <dgm:bulletEnabled val="1"/>
        </dgm:presLayoutVars>
      </dgm:prSet>
      <dgm:spPr/>
      <dgm:t>
        <a:bodyPr/>
        <a:lstStyle/>
        <a:p>
          <a:endParaRPr lang="it-IT"/>
        </a:p>
      </dgm:t>
    </dgm:pt>
  </dgm:ptLst>
  <dgm:cxnLst>
    <dgm:cxn modelId="{E10516BB-F773-49EB-A200-FC1B35E8BBD0}" type="presOf" srcId="{192C2B32-5567-4207-AA75-7CF6FA2532ED}" destId="{BCDEAA7B-26FA-47B9-9502-9B6BAD3376EA}" srcOrd="0" destOrd="0" presId="urn:microsoft.com/office/officeart/2005/8/layout/vList2"/>
    <dgm:cxn modelId="{A23320F9-F46C-4252-99A5-FD66A1A9CAFE}" srcId="{EF30D519-7965-4BC9-9694-C60533E11526}" destId="{A7D20251-4807-406E-B955-201A1E8BDB47}" srcOrd="0" destOrd="0" parTransId="{9EF33014-C9B3-4F8F-A559-97925EC9105A}" sibTransId="{7A11B53D-0332-4D69-96AC-B8BC104C1C7F}"/>
    <dgm:cxn modelId="{A0C84364-7B93-4688-ACB2-0BD09E6D4A52}" type="presOf" srcId="{EF30D519-7965-4BC9-9694-C60533E11526}" destId="{6AA0DD35-3D22-4271-AF58-355538579726}" srcOrd="0" destOrd="0" presId="urn:microsoft.com/office/officeart/2005/8/layout/vList2"/>
    <dgm:cxn modelId="{DC624035-15BD-4434-8A92-E745ED8C5968}" type="presOf" srcId="{93F0A698-E767-409F-AE24-229BF96B2368}" destId="{1667E11C-5A83-4813-8750-0FBD4D21B54F}" srcOrd="0" destOrd="2" presId="urn:microsoft.com/office/officeart/2005/8/layout/vList2"/>
    <dgm:cxn modelId="{8A194CDD-8A3C-416C-B13B-BA80992D3E56}" srcId="{EF30D519-7965-4BC9-9694-C60533E11526}" destId="{380431D5-96D0-4608-B4AD-76CB66C83BE0}" srcOrd="1" destOrd="0" parTransId="{1CAE8596-F740-4A4C-8177-990115AA7780}" sibTransId="{A62E4C92-6C49-4CC6-B64B-2E16DE5A232B}"/>
    <dgm:cxn modelId="{C0BE42BB-114B-4B11-A85A-0E247424A215}" srcId="{BE44EED2-81E4-4FA2-83F9-620E86929185}" destId="{876A650C-85A1-47A7-8FFD-A663AC51F291}" srcOrd="0" destOrd="0" parTransId="{B7119FC5-3303-4D28-B699-D38F62001300}" sibTransId="{1AC59A64-BBA1-485A-96B2-18C216401A9B}"/>
    <dgm:cxn modelId="{128ACFA9-3137-4C44-AB82-2A74F59A6766}" srcId="{A7D20251-4807-406E-B955-201A1E8BDB47}" destId="{93F0A698-E767-409F-AE24-229BF96B2368}" srcOrd="2" destOrd="0" parTransId="{CADB4F0C-6D3F-4B98-9AFD-0E5726E59F29}" sibTransId="{435A1B39-3593-4ACB-9F78-EEEF77B5E297}"/>
    <dgm:cxn modelId="{4BBA6C0E-637D-477F-8E9F-00776003CED2}" srcId="{EF30D519-7965-4BC9-9694-C60533E11526}" destId="{BE44EED2-81E4-4FA2-83F9-620E86929185}" srcOrd="2" destOrd="0" parTransId="{93733498-CA0D-4C33-9FB2-2EB3538C1EC4}" sibTransId="{9CD2C967-0DAA-404E-8AEE-16C818B6D7E9}"/>
    <dgm:cxn modelId="{714F3DE9-5382-48A3-BF91-1AC46F832CF7}" type="presOf" srcId="{380431D5-96D0-4608-B4AD-76CB66C83BE0}" destId="{7F1CA09F-3E32-4C14-8EE4-F3CA6CDB0221}" srcOrd="0" destOrd="0" presId="urn:microsoft.com/office/officeart/2005/8/layout/vList2"/>
    <dgm:cxn modelId="{B357EF65-DFFF-4C79-A6FD-B7DF54E8EEB4}" type="presOf" srcId="{876A650C-85A1-47A7-8FFD-A663AC51F291}" destId="{A8900E4C-98C8-49F8-B7B7-B24654F7ACE8}" srcOrd="0" destOrd="0" presId="urn:microsoft.com/office/officeart/2005/8/layout/vList2"/>
    <dgm:cxn modelId="{4397DC92-1B44-4DB5-BDE1-E484D518720D}" srcId="{A7D20251-4807-406E-B955-201A1E8BDB47}" destId="{A6008558-11BD-45F2-BAF3-FAEEDD72C65B}" srcOrd="1" destOrd="0" parTransId="{CF9042AE-40E8-4BCA-B285-E94AD15AAC1C}" sibTransId="{498900E7-565C-4169-9467-E146A27E483F}"/>
    <dgm:cxn modelId="{ED72CB69-CD5E-40D4-9137-2841E7FB0D7F}" type="presOf" srcId="{A7D20251-4807-406E-B955-201A1E8BDB47}" destId="{1191E035-1EA7-4911-9C4F-3254FCBE8524}" srcOrd="0" destOrd="0" presId="urn:microsoft.com/office/officeart/2005/8/layout/vList2"/>
    <dgm:cxn modelId="{3B982D1D-BE52-442E-9A4E-3B367979FA89}" type="presOf" srcId="{BE44EED2-81E4-4FA2-83F9-620E86929185}" destId="{AD541922-C7B9-4587-9B02-53D3362EF4FF}" srcOrd="0" destOrd="0" presId="urn:microsoft.com/office/officeart/2005/8/layout/vList2"/>
    <dgm:cxn modelId="{CA34E92F-DA76-4AB7-8DCD-F1EDC48FCD34}" type="presOf" srcId="{A6008558-11BD-45F2-BAF3-FAEEDD72C65B}" destId="{1667E11C-5A83-4813-8750-0FBD4D21B54F}" srcOrd="0" destOrd="1" presId="urn:microsoft.com/office/officeart/2005/8/layout/vList2"/>
    <dgm:cxn modelId="{8EBB2071-6355-47A9-89D8-4995FC048B9F}" srcId="{380431D5-96D0-4608-B4AD-76CB66C83BE0}" destId="{192C2B32-5567-4207-AA75-7CF6FA2532ED}" srcOrd="0" destOrd="0" parTransId="{EF198F0D-14D1-46DD-A1DF-2C9351795F6B}" sibTransId="{284B596D-302E-4398-A334-21143E5333D5}"/>
    <dgm:cxn modelId="{10D5611B-6530-4403-A4D1-99F47B177DC0}" srcId="{A7D20251-4807-406E-B955-201A1E8BDB47}" destId="{9B3D8D0A-4A47-4954-8A30-842D9409DB26}" srcOrd="0" destOrd="0" parTransId="{9BEE19E3-C97B-4849-8111-4B5CE39B15EF}" sibTransId="{5F71C853-7B5F-46F8-AF59-4C49E00D647E}"/>
    <dgm:cxn modelId="{C9152869-4A48-4064-8721-FC96234F8BFD}" type="presOf" srcId="{9B3D8D0A-4A47-4954-8A30-842D9409DB26}" destId="{1667E11C-5A83-4813-8750-0FBD4D21B54F}" srcOrd="0" destOrd="0" presId="urn:microsoft.com/office/officeart/2005/8/layout/vList2"/>
    <dgm:cxn modelId="{FFC6CF0A-D879-4044-A13E-F21B8D7264ED}" type="presParOf" srcId="{6AA0DD35-3D22-4271-AF58-355538579726}" destId="{1191E035-1EA7-4911-9C4F-3254FCBE8524}" srcOrd="0" destOrd="0" presId="urn:microsoft.com/office/officeart/2005/8/layout/vList2"/>
    <dgm:cxn modelId="{639F639D-D92D-4421-92F5-65D8622279D6}" type="presParOf" srcId="{6AA0DD35-3D22-4271-AF58-355538579726}" destId="{1667E11C-5A83-4813-8750-0FBD4D21B54F}" srcOrd="1" destOrd="0" presId="urn:microsoft.com/office/officeart/2005/8/layout/vList2"/>
    <dgm:cxn modelId="{BD8850C6-C1F3-467A-8860-830429909A2B}" type="presParOf" srcId="{6AA0DD35-3D22-4271-AF58-355538579726}" destId="{7F1CA09F-3E32-4C14-8EE4-F3CA6CDB0221}" srcOrd="2" destOrd="0" presId="urn:microsoft.com/office/officeart/2005/8/layout/vList2"/>
    <dgm:cxn modelId="{138E57C4-4F44-4D72-9FBC-E0C72178B5AC}" type="presParOf" srcId="{6AA0DD35-3D22-4271-AF58-355538579726}" destId="{BCDEAA7B-26FA-47B9-9502-9B6BAD3376EA}" srcOrd="3" destOrd="0" presId="urn:microsoft.com/office/officeart/2005/8/layout/vList2"/>
    <dgm:cxn modelId="{217DEFEF-F388-4B77-9628-4BD109421723}" type="presParOf" srcId="{6AA0DD35-3D22-4271-AF58-355538579726}" destId="{AD541922-C7B9-4587-9B02-53D3362EF4FF}" srcOrd="4" destOrd="0" presId="urn:microsoft.com/office/officeart/2005/8/layout/vList2"/>
    <dgm:cxn modelId="{84A2AD0D-19C6-40FF-8EB2-2E2484F5A969}" type="presParOf" srcId="{6AA0DD35-3D22-4271-AF58-355538579726}" destId="{A8900E4C-98C8-49F8-B7B7-B24654F7ACE8}"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F30D519-7965-4BC9-9694-C60533E115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DA229E25-3B7E-4FC3-A28D-06E4B86EAD72}">
      <dgm:prSet/>
      <dgm:spPr/>
      <dgm:t>
        <a:bodyPr/>
        <a:lstStyle/>
        <a:p>
          <a:r>
            <a:rPr lang="it-IT" dirty="0" smtClean="0"/>
            <a:t>Destinazione Universale dei beni</a:t>
          </a:r>
          <a:endParaRPr lang="it-IT" dirty="0"/>
        </a:p>
      </dgm:t>
    </dgm:pt>
    <dgm:pt modelId="{05A09943-F28F-4E01-B430-649A20E17120}" type="parTrans" cxnId="{EC484551-1575-400B-806A-EF5D3094F599}">
      <dgm:prSet/>
      <dgm:spPr/>
      <dgm:t>
        <a:bodyPr/>
        <a:lstStyle/>
        <a:p>
          <a:endParaRPr lang="it-IT"/>
        </a:p>
      </dgm:t>
    </dgm:pt>
    <dgm:pt modelId="{C609765F-515C-44AF-8960-E739269D81A2}" type="sibTrans" cxnId="{EC484551-1575-400B-806A-EF5D3094F599}">
      <dgm:prSet/>
      <dgm:spPr/>
      <dgm:t>
        <a:bodyPr/>
        <a:lstStyle/>
        <a:p>
          <a:endParaRPr lang="it-IT"/>
        </a:p>
      </dgm:t>
    </dgm:pt>
    <dgm:pt modelId="{D9C408B8-0DB9-44BC-AC9C-8EFF2D6181BB}">
      <dgm:prSet/>
      <dgm:spPr/>
      <dgm:t>
        <a:bodyPr/>
        <a:lstStyle/>
        <a:p>
          <a:r>
            <a:rPr lang="it-IT" dirty="0" smtClean="0"/>
            <a:t>Solidarietà</a:t>
          </a:r>
          <a:endParaRPr lang="it-IT" dirty="0"/>
        </a:p>
      </dgm:t>
    </dgm:pt>
    <dgm:pt modelId="{4EE95574-4AF1-4191-BC96-30330B985BD5}" type="parTrans" cxnId="{E55AEDDC-90AD-48FB-AC40-FAD719005AD4}">
      <dgm:prSet/>
      <dgm:spPr/>
      <dgm:t>
        <a:bodyPr/>
        <a:lstStyle/>
        <a:p>
          <a:endParaRPr lang="it-IT"/>
        </a:p>
      </dgm:t>
    </dgm:pt>
    <dgm:pt modelId="{01828221-6AA7-4AC9-AD1C-8896F4BE7A74}" type="sibTrans" cxnId="{E55AEDDC-90AD-48FB-AC40-FAD719005AD4}">
      <dgm:prSet/>
      <dgm:spPr/>
      <dgm:t>
        <a:bodyPr/>
        <a:lstStyle/>
        <a:p>
          <a:endParaRPr lang="it-IT"/>
        </a:p>
      </dgm:t>
    </dgm:pt>
    <dgm:pt modelId="{FEC34704-EA2E-44E8-A7B2-CB4F6DC43136}">
      <dgm:prSet/>
      <dgm:spPr/>
      <dgm:t>
        <a:bodyPr/>
        <a:lstStyle/>
        <a:p>
          <a:r>
            <a:rPr lang="it-IT" dirty="0" smtClean="0"/>
            <a:t>Principi specifici sul rapporto con l’ambiente</a:t>
          </a:r>
          <a:endParaRPr lang="it-IT" dirty="0"/>
        </a:p>
      </dgm:t>
    </dgm:pt>
    <dgm:pt modelId="{A1B96D45-EBBE-4B26-BA82-002B832F60A7}" type="parTrans" cxnId="{C90354BD-8A72-4C51-BE47-803C0C36FE7E}">
      <dgm:prSet/>
      <dgm:spPr/>
      <dgm:t>
        <a:bodyPr/>
        <a:lstStyle/>
        <a:p>
          <a:endParaRPr lang="it-IT"/>
        </a:p>
      </dgm:t>
    </dgm:pt>
    <dgm:pt modelId="{00CB3F17-2540-4619-B1EC-377380916371}" type="sibTrans" cxnId="{C90354BD-8A72-4C51-BE47-803C0C36FE7E}">
      <dgm:prSet/>
      <dgm:spPr/>
      <dgm:t>
        <a:bodyPr/>
        <a:lstStyle/>
        <a:p>
          <a:endParaRPr lang="it-IT"/>
        </a:p>
      </dgm:t>
    </dgm:pt>
    <dgm:pt modelId="{E34D535A-370E-4A6C-874A-2A71BDB2EEF3}">
      <dgm:prSet/>
      <dgm:spPr/>
      <dgm:t>
        <a:bodyPr/>
        <a:lstStyle/>
        <a:p>
          <a:r>
            <a:rPr lang="it-IT" dirty="0" smtClean="0"/>
            <a:t>Redistribuzione energetica</a:t>
          </a:r>
          <a:endParaRPr lang="it-IT" dirty="0"/>
        </a:p>
      </dgm:t>
    </dgm:pt>
    <dgm:pt modelId="{38978DBE-88F0-43FD-8FF5-AAD89123099B}" type="parTrans" cxnId="{9BD20102-44B3-46FE-BDDF-C84E0399EA02}">
      <dgm:prSet/>
      <dgm:spPr/>
      <dgm:t>
        <a:bodyPr/>
        <a:lstStyle/>
        <a:p>
          <a:endParaRPr lang="it-IT"/>
        </a:p>
      </dgm:t>
    </dgm:pt>
    <dgm:pt modelId="{ECF2C3A0-A87B-4F07-9A9A-241F50DC304A}" type="sibTrans" cxnId="{9BD20102-44B3-46FE-BDDF-C84E0399EA02}">
      <dgm:prSet/>
      <dgm:spPr/>
      <dgm:t>
        <a:bodyPr/>
        <a:lstStyle/>
        <a:p>
          <a:endParaRPr lang="it-IT"/>
        </a:p>
      </dgm:t>
    </dgm:pt>
    <dgm:pt modelId="{B034E86B-3D79-4235-97B8-E667B2B844D3}">
      <dgm:prSet/>
      <dgm:spPr/>
      <dgm:t>
        <a:bodyPr/>
        <a:lstStyle/>
        <a:p>
          <a:r>
            <a:rPr lang="it-IT" dirty="0" smtClean="0"/>
            <a:t>Trasparenza ed assunzione di responsabilità</a:t>
          </a:r>
          <a:endParaRPr lang="it-IT" dirty="0"/>
        </a:p>
      </dgm:t>
    </dgm:pt>
    <dgm:pt modelId="{79BE602B-AFDF-4B6A-A5EE-F1F2ADD7F680}" type="parTrans" cxnId="{6D30F85C-0E56-4325-817C-91402E9E9961}">
      <dgm:prSet/>
      <dgm:spPr/>
      <dgm:t>
        <a:bodyPr/>
        <a:lstStyle/>
        <a:p>
          <a:endParaRPr lang="it-IT"/>
        </a:p>
      </dgm:t>
    </dgm:pt>
    <dgm:pt modelId="{A16FD0DC-598F-4B32-A778-4A2273A2C92B}" type="sibTrans" cxnId="{6D30F85C-0E56-4325-817C-91402E9E9961}">
      <dgm:prSet/>
      <dgm:spPr/>
      <dgm:t>
        <a:bodyPr/>
        <a:lstStyle/>
        <a:p>
          <a:endParaRPr lang="it-IT"/>
        </a:p>
      </dgm:t>
    </dgm:pt>
    <dgm:pt modelId="{82F7DC55-1482-4E00-A7EE-0F04260A780D}">
      <dgm:prSet/>
      <dgm:spPr/>
      <dgm:t>
        <a:bodyPr/>
        <a:lstStyle/>
        <a:p>
          <a:r>
            <a:rPr lang="it-IT" dirty="0" smtClean="0"/>
            <a:t>Uso efficiente delle risorse</a:t>
          </a:r>
          <a:endParaRPr lang="it-IT" dirty="0"/>
        </a:p>
      </dgm:t>
    </dgm:pt>
    <dgm:pt modelId="{6D7331C1-D870-49FF-9755-481A3D85814E}" type="parTrans" cxnId="{0A5EA2DE-1059-4D8C-9333-680AC79B3965}">
      <dgm:prSet/>
      <dgm:spPr/>
      <dgm:t>
        <a:bodyPr/>
        <a:lstStyle/>
        <a:p>
          <a:endParaRPr lang="it-IT"/>
        </a:p>
      </dgm:t>
    </dgm:pt>
    <dgm:pt modelId="{1C4D6C26-F33A-47DD-B6F9-B7B2D82EB1B0}" type="sibTrans" cxnId="{0A5EA2DE-1059-4D8C-9333-680AC79B3965}">
      <dgm:prSet/>
      <dgm:spPr/>
      <dgm:t>
        <a:bodyPr/>
        <a:lstStyle/>
        <a:p>
          <a:endParaRPr lang="it-IT"/>
        </a:p>
      </dgm:t>
    </dgm:pt>
    <dgm:pt modelId="{3CF07F5B-1888-4C9D-A18B-4F0EB562D750}">
      <dgm:prSet/>
      <dgm:spPr/>
      <dgm:t>
        <a:bodyPr/>
        <a:lstStyle/>
        <a:p>
          <a:r>
            <a:rPr lang="it-IT" dirty="0" smtClean="0"/>
            <a:t>Principio di precauzione</a:t>
          </a:r>
          <a:endParaRPr lang="it-IT" dirty="0"/>
        </a:p>
      </dgm:t>
    </dgm:pt>
    <dgm:pt modelId="{21971274-BC3A-46D6-83AB-CE62C27C1823}" type="parTrans" cxnId="{98D0EE66-E65E-443A-9490-3E8F3976A7D2}">
      <dgm:prSet/>
      <dgm:spPr/>
      <dgm:t>
        <a:bodyPr/>
        <a:lstStyle/>
        <a:p>
          <a:endParaRPr lang="it-IT"/>
        </a:p>
      </dgm:t>
    </dgm:pt>
    <dgm:pt modelId="{486C96A1-4CEB-44CF-A79E-754F3DAE0ED7}" type="sibTrans" cxnId="{98D0EE66-E65E-443A-9490-3E8F3976A7D2}">
      <dgm:prSet/>
      <dgm:spPr/>
      <dgm:t>
        <a:bodyPr/>
        <a:lstStyle/>
        <a:p>
          <a:endParaRPr lang="it-IT"/>
        </a:p>
      </dgm:t>
    </dgm:pt>
    <dgm:pt modelId="{7E3AB01C-D3C9-48AA-8AED-1D3DBD527B67}">
      <dgm:prSet/>
      <dgm:spPr/>
      <dgm:t>
        <a:bodyPr/>
        <a:lstStyle/>
        <a:p>
          <a:r>
            <a:rPr lang="it-IT" dirty="0" smtClean="0"/>
            <a:t>Principi generali</a:t>
          </a:r>
          <a:endParaRPr lang="it-IT" dirty="0"/>
        </a:p>
      </dgm:t>
    </dgm:pt>
    <dgm:pt modelId="{74C3A979-E8EC-4C39-B903-9C7FA5D20F73}" type="parTrans" cxnId="{A74682BD-46BA-40A6-B3BD-4466C9CF4B3B}">
      <dgm:prSet/>
      <dgm:spPr/>
      <dgm:t>
        <a:bodyPr/>
        <a:lstStyle/>
        <a:p>
          <a:endParaRPr lang="it-IT"/>
        </a:p>
      </dgm:t>
    </dgm:pt>
    <dgm:pt modelId="{4498BDD9-FA78-4CDB-A65B-664D39CC805F}" type="sibTrans" cxnId="{A74682BD-46BA-40A6-B3BD-4466C9CF4B3B}">
      <dgm:prSet/>
      <dgm:spPr/>
      <dgm:t>
        <a:bodyPr/>
        <a:lstStyle/>
        <a:p>
          <a:endParaRPr lang="it-IT"/>
        </a:p>
      </dgm:t>
    </dgm:pt>
    <dgm:pt modelId="{63E1258C-3043-48F0-A93E-71E840739FF7}">
      <dgm:prSet/>
      <dgm:spPr/>
      <dgm:t>
        <a:bodyPr/>
        <a:lstStyle/>
        <a:p>
          <a:r>
            <a:rPr lang="it-IT" smtClean="0"/>
            <a:t>Sobrietà </a:t>
          </a:r>
          <a:r>
            <a:rPr lang="it-IT" dirty="0" smtClean="0"/>
            <a:t>e nuovi stili di vita</a:t>
          </a:r>
          <a:endParaRPr lang="it-IT" dirty="0"/>
        </a:p>
      </dgm:t>
    </dgm:pt>
    <dgm:pt modelId="{D3528D5C-D1A1-47A4-BBEE-9BCE26860E48}" type="parTrans" cxnId="{27B91F2C-C997-4989-AE8D-3972CF43D918}">
      <dgm:prSet/>
      <dgm:spPr/>
      <dgm:t>
        <a:bodyPr/>
        <a:lstStyle/>
        <a:p>
          <a:endParaRPr lang="it-IT"/>
        </a:p>
      </dgm:t>
    </dgm:pt>
    <dgm:pt modelId="{63E4652E-8060-4432-BEA9-479AA4AD868C}" type="sibTrans" cxnId="{27B91F2C-C997-4989-AE8D-3972CF43D918}">
      <dgm:prSet/>
      <dgm:spPr/>
      <dgm:t>
        <a:bodyPr/>
        <a:lstStyle/>
        <a:p>
          <a:endParaRPr lang="it-IT"/>
        </a:p>
      </dgm:t>
    </dgm:pt>
    <dgm:pt modelId="{6AA0DD35-3D22-4271-AF58-355538579726}" type="pres">
      <dgm:prSet presAssocID="{EF30D519-7965-4BC9-9694-C60533E11526}" presName="linear" presStyleCnt="0">
        <dgm:presLayoutVars>
          <dgm:animLvl val="lvl"/>
          <dgm:resizeHandles val="exact"/>
        </dgm:presLayoutVars>
      </dgm:prSet>
      <dgm:spPr/>
      <dgm:t>
        <a:bodyPr/>
        <a:lstStyle/>
        <a:p>
          <a:endParaRPr lang="it-IT"/>
        </a:p>
      </dgm:t>
    </dgm:pt>
    <dgm:pt modelId="{48D2FBFD-EB71-4B6B-8E6E-862638F1A3E4}" type="pres">
      <dgm:prSet presAssocID="{7E3AB01C-D3C9-48AA-8AED-1D3DBD527B67}" presName="parentText" presStyleLbl="node1" presStyleIdx="0" presStyleCnt="2">
        <dgm:presLayoutVars>
          <dgm:chMax val="0"/>
          <dgm:bulletEnabled val="1"/>
        </dgm:presLayoutVars>
      </dgm:prSet>
      <dgm:spPr/>
      <dgm:t>
        <a:bodyPr/>
        <a:lstStyle/>
        <a:p>
          <a:endParaRPr lang="it-IT"/>
        </a:p>
      </dgm:t>
    </dgm:pt>
    <dgm:pt modelId="{77597F2D-E5A7-4246-9D97-1649F87CEF0D}" type="pres">
      <dgm:prSet presAssocID="{7E3AB01C-D3C9-48AA-8AED-1D3DBD527B67}" presName="childText" presStyleLbl="revTx" presStyleIdx="0" presStyleCnt="2">
        <dgm:presLayoutVars>
          <dgm:bulletEnabled val="1"/>
        </dgm:presLayoutVars>
      </dgm:prSet>
      <dgm:spPr/>
      <dgm:t>
        <a:bodyPr/>
        <a:lstStyle/>
        <a:p>
          <a:endParaRPr lang="it-IT"/>
        </a:p>
      </dgm:t>
    </dgm:pt>
    <dgm:pt modelId="{EDF14D74-A1EE-49B1-97D3-883AEB2C0598}" type="pres">
      <dgm:prSet presAssocID="{FEC34704-EA2E-44E8-A7B2-CB4F6DC43136}" presName="parentText" presStyleLbl="node1" presStyleIdx="1" presStyleCnt="2">
        <dgm:presLayoutVars>
          <dgm:chMax val="0"/>
          <dgm:bulletEnabled val="1"/>
        </dgm:presLayoutVars>
      </dgm:prSet>
      <dgm:spPr/>
      <dgm:t>
        <a:bodyPr/>
        <a:lstStyle/>
        <a:p>
          <a:endParaRPr lang="it-IT"/>
        </a:p>
      </dgm:t>
    </dgm:pt>
    <dgm:pt modelId="{540A2658-A828-437A-8E29-67FF5E5B41AD}" type="pres">
      <dgm:prSet presAssocID="{FEC34704-EA2E-44E8-A7B2-CB4F6DC43136}" presName="childText" presStyleLbl="revTx" presStyleIdx="1" presStyleCnt="2">
        <dgm:presLayoutVars>
          <dgm:bulletEnabled val="1"/>
        </dgm:presLayoutVars>
      </dgm:prSet>
      <dgm:spPr/>
      <dgm:t>
        <a:bodyPr/>
        <a:lstStyle/>
        <a:p>
          <a:endParaRPr lang="it-IT"/>
        </a:p>
      </dgm:t>
    </dgm:pt>
  </dgm:ptLst>
  <dgm:cxnLst>
    <dgm:cxn modelId="{3ADC93E0-E5B3-400B-8B7E-063FD575665C}" type="presOf" srcId="{B034E86B-3D79-4235-97B8-E667B2B844D3}" destId="{540A2658-A828-437A-8E29-67FF5E5B41AD}" srcOrd="0" destOrd="2" presId="urn:microsoft.com/office/officeart/2005/8/layout/vList2"/>
    <dgm:cxn modelId="{6D30F85C-0E56-4325-817C-91402E9E9961}" srcId="{FEC34704-EA2E-44E8-A7B2-CB4F6DC43136}" destId="{B034E86B-3D79-4235-97B8-E667B2B844D3}" srcOrd="2" destOrd="0" parTransId="{79BE602B-AFDF-4B6A-A5EE-F1F2ADD7F680}" sibTransId="{A16FD0DC-598F-4B32-A778-4A2273A2C92B}"/>
    <dgm:cxn modelId="{27B91F2C-C997-4989-AE8D-3972CF43D918}" srcId="{FEC34704-EA2E-44E8-A7B2-CB4F6DC43136}" destId="{63E1258C-3043-48F0-A93E-71E840739FF7}" srcOrd="0" destOrd="0" parTransId="{D3528D5C-D1A1-47A4-BBEE-9BCE26860E48}" sibTransId="{63E4652E-8060-4432-BEA9-479AA4AD868C}"/>
    <dgm:cxn modelId="{2DDA7BE6-7B6B-40A5-846C-CA823BA11030}" type="presOf" srcId="{3CF07F5B-1888-4C9D-A18B-4F0EB562D750}" destId="{540A2658-A828-437A-8E29-67FF5E5B41AD}" srcOrd="0" destOrd="4" presId="urn:microsoft.com/office/officeart/2005/8/layout/vList2"/>
    <dgm:cxn modelId="{88A6C588-BC55-45F8-BC89-56B353EEE016}" type="presOf" srcId="{FEC34704-EA2E-44E8-A7B2-CB4F6DC43136}" destId="{EDF14D74-A1EE-49B1-97D3-883AEB2C0598}" srcOrd="0" destOrd="0" presId="urn:microsoft.com/office/officeart/2005/8/layout/vList2"/>
    <dgm:cxn modelId="{07409AE3-F435-4516-8070-F568532A402C}" type="presOf" srcId="{D9C408B8-0DB9-44BC-AC9C-8EFF2D6181BB}" destId="{77597F2D-E5A7-4246-9D97-1649F87CEF0D}" srcOrd="0" destOrd="1" presId="urn:microsoft.com/office/officeart/2005/8/layout/vList2"/>
    <dgm:cxn modelId="{C90354BD-8A72-4C51-BE47-803C0C36FE7E}" srcId="{EF30D519-7965-4BC9-9694-C60533E11526}" destId="{FEC34704-EA2E-44E8-A7B2-CB4F6DC43136}" srcOrd="1" destOrd="0" parTransId="{A1B96D45-EBBE-4B26-BA82-002B832F60A7}" sibTransId="{00CB3F17-2540-4619-B1EC-377380916371}"/>
    <dgm:cxn modelId="{98D0EE66-E65E-443A-9490-3E8F3976A7D2}" srcId="{FEC34704-EA2E-44E8-A7B2-CB4F6DC43136}" destId="{3CF07F5B-1888-4C9D-A18B-4F0EB562D750}" srcOrd="4" destOrd="0" parTransId="{21971274-BC3A-46D6-83AB-CE62C27C1823}" sibTransId="{486C96A1-4CEB-44CF-A79E-754F3DAE0ED7}"/>
    <dgm:cxn modelId="{0A5EA2DE-1059-4D8C-9333-680AC79B3965}" srcId="{FEC34704-EA2E-44E8-A7B2-CB4F6DC43136}" destId="{82F7DC55-1482-4E00-A7EE-0F04260A780D}" srcOrd="3" destOrd="0" parTransId="{6D7331C1-D870-49FF-9755-481A3D85814E}" sibTransId="{1C4D6C26-F33A-47DD-B6F9-B7B2D82EB1B0}"/>
    <dgm:cxn modelId="{9BD20102-44B3-46FE-BDDF-C84E0399EA02}" srcId="{FEC34704-EA2E-44E8-A7B2-CB4F6DC43136}" destId="{E34D535A-370E-4A6C-874A-2A71BDB2EEF3}" srcOrd="1" destOrd="0" parTransId="{38978DBE-88F0-43FD-8FF5-AAD89123099B}" sibTransId="{ECF2C3A0-A87B-4F07-9A9A-241F50DC304A}"/>
    <dgm:cxn modelId="{3953CEA6-FB83-481E-B1C1-383E477601D0}" type="presOf" srcId="{7E3AB01C-D3C9-48AA-8AED-1D3DBD527B67}" destId="{48D2FBFD-EB71-4B6B-8E6E-862638F1A3E4}" srcOrd="0" destOrd="0" presId="urn:microsoft.com/office/officeart/2005/8/layout/vList2"/>
    <dgm:cxn modelId="{E55AEDDC-90AD-48FB-AC40-FAD719005AD4}" srcId="{7E3AB01C-D3C9-48AA-8AED-1D3DBD527B67}" destId="{D9C408B8-0DB9-44BC-AC9C-8EFF2D6181BB}" srcOrd="1" destOrd="0" parTransId="{4EE95574-4AF1-4191-BC96-30330B985BD5}" sibTransId="{01828221-6AA7-4AC9-AD1C-8896F4BE7A74}"/>
    <dgm:cxn modelId="{A74682BD-46BA-40A6-B3BD-4466C9CF4B3B}" srcId="{EF30D519-7965-4BC9-9694-C60533E11526}" destId="{7E3AB01C-D3C9-48AA-8AED-1D3DBD527B67}" srcOrd="0" destOrd="0" parTransId="{74C3A979-E8EC-4C39-B903-9C7FA5D20F73}" sibTransId="{4498BDD9-FA78-4CDB-A65B-664D39CC805F}"/>
    <dgm:cxn modelId="{A476B537-797B-44A0-B649-7F945524FB00}" type="presOf" srcId="{82F7DC55-1482-4E00-A7EE-0F04260A780D}" destId="{540A2658-A828-437A-8E29-67FF5E5B41AD}" srcOrd="0" destOrd="3" presId="urn:microsoft.com/office/officeart/2005/8/layout/vList2"/>
    <dgm:cxn modelId="{E24C407A-A509-40CD-B7E3-3D5FA659E471}" type="presOf" srcId="{EF30D519-7965-4BC9-9694-C60533E11526}" destId="{6AA0DD35-3D22-4271-AF58-355538579726}" srcOrd="0" destOrd="0" presId="urn:microsoft.com/office/officeart/2005/8/layout/vList2"/>
    <dgm:cxn modelId="{EC484551-1575-400B-806A-EF5D3094F599}" srcId="{7E3AB01C-D3C9-48AA-8AED-1D3DBD527B67}" destId="{DA229E25-3B7E-4FC3-A28D-06E4B86EAD72}" srcOrd="0" destOrd="0" parTransId="{05A09943-F28F-4E01-B430-649A20E17120}" sibTransId="{C609765F-515C-44AF-8960-E739269D81A2}"/>
    <dgm:cxn modelId="{8A2C8226-BCF7-4EFF-BD9D-6FD8F43211C5}" type="presOf" srcId="{E34D535A-370E-4A6C-874A-2A71BDB2EEF3}" destId="{540A2658-A828-437A-8E29-67FF5E5B41AD}" srcOrd="0" destOrd="1" presId="urn:microsoft.com/office/officeart/2005/8/layout/vList2"/>
    <dgm:cxn modelId="{99323E97-852F-4606-8CC7-5ADD3D937A41}" type="presOf" srcId="{63E1258C-3043-48F0-A93E-71E840739FF7}" destId="{540A2658-A828-437A-8E29-67FF5E5B41AD}" srcOrd="0" destOrd="0" presId="urn:microsoft.com/office/officeart/2005/8/layout/vList2"/>
    <dgm:cxn modelId="{A55A2E72-0AB4-4924-AA35-70B5E9CE8845}" type="presOf" srcId="{DA229E25-3B7E-4FC3-A28D-06E4B86EAD72}" destId="{77597F2D-E5A7-4246-9D97-1649F87CEF0D}" srcOrd="0" destOrd="0" presId="urn:microsoft.com/office/officeart/2005/8/layout/vList2"/>
    <dgm:cxn modelId="{85D9AFD0-520D-4DF1-A8D2-1BE93ED1B73B}" type="presParOf" srcId="{6AA0DD35-3D22-4271-AF58-355538579726}" destId="{48D2FBFD-EB71-4B6B-8E6E-862638F1A3E4}" srcOrd="0" destOrd="0" presId="urn:microsoft.com/office/officeart/2005/8/layout/vList2"/>
    <dgm:cxn modelId="{984C2669-DC52-42F2-AFEC-D56A9B5D0229}" type="presParOf" srcId="{6AA0DD35-3D22-4271-AF58-355538579726}" destId="{77597F2D-E5A7-4246-9D97-1649F87CEF0D}" srcOrd="1" destOrd="0" presId="urn:microsoft.com/office/officeart/2005/8/layout/vList2"/>
    <dgm:cxn modelId="{94D1CAEB-4352-4E76-B9BB-60DE2CE6E901}" type="presParOf" srcId="{6AA0DD35-3D22-4271-AF58-355538579726}" destId="{EDF14D74-A1EE-49B1-97D3-883AEB2C0598}" srcOrd="2" destOrd="0" presId="urn:microsoft.com/office/officeart/2005/8/layout/vList2"/>
    <dgm:cxn modelId="{1B5C59A2-13D2-47A9-80FA-29E0ED6C0160}" type="presParOf" srcId="{6AA0DD35-3D22-4271-AF58-355538579726}" destId="{540A2658-A828-437A-8E29-67FF5E5B41AD}"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F30D519-7965-4BC9-9694-C60533E115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8FAC9EAB-9CBB-4AD0-82F7-9FB61BC2490A}">
      <dgm:prSet custT="1"/>
      <dgm:spPr/>
      <dgm:t>
        <a:bodyPr/>
        <a:lstStyle/>
        <a:p>
          <a:pPr algn="ctr"/>
          <a:r>
            <a:rPr lang="it-IT" sz="1800" dirty="0" smtClean="0"/>
            <a:t>Una visione dell’ uomo e delle cose slegata da ogni riferimento alla trascendenza ha portato a rifiutare il concetto di creazione  e ad attribuire all’uomo e alla natura una esistenza completamente autonoma, impoverendone l’identità</a:t>
          </a:r>
          <a:endParaRPr lang="it-IT" sz="1800" dirty="0"/>
        </a:p>
      </dgm:t>
    </dgm:pt>
    <dgm:pt modelId="{365954FE-C547-4E71-B155-0FE938FC73B9}" type="parTrans" cxnId="{8CE1B36C-0CE5-4AB7-9C72-6F1623C42285}">
      <dgm:prSet/>
      <dgm:spPr/>
      <dgm:t>
        <a:bodyPr/>
        <a:lstStyle/>
        <a:p>
          <a:pPr algn="ctr"/>
          <a:endParaRPr lang="it-IT" sz="2000"/>
        </a:p>
      </dgm:t>
    </dgm:pt>
    <dgm:pt modelId="{1ECEECCD-9C16-4BD0-B9C9-738DF58863F0}" type="sibTrans" cxnId="{8CE1B36C-0CE5-4AB7-9C72-6F1623C42285}">
      <dgm:prSet/>
      <dgm:spPr/>
      <dgm:t>
        <a:bodyPr/>
        <a:lstStyle/>
        <a:p>
          <a:pPr algn="ctr"/>
          <a:endParaRPr lang="it-IT" sz="2000"/>
        </a:p>
      </dgm:t>
    </dgm:pt>
    <dgm:pt modelId="{C921A856-2445-46A6-AFC7-B910E40A8D56}">
      <dgm:prSet custT="1"/>
      <dgm:spPr/>
      <dgm:t>
        <a:bodyPr/>
        <a:lstStyle/>
        <a:p>
          <a:pPr algn="ctr"/>
          <a:r>
            <a:rPr lang="it-IT" sz="1800" dirty="0" smtClean="0"/>
            <a:t>Pensarsi estraneo al contesto ambientale nel quale vive ha prodotto la conseguenza che tutte le creature non sono più considerate un dono di Dio da custodire con senso di gratitudine verso il nostro Creatore</a:t>
          </a:r>
          <a:endParaRPr lang="it-IT" sz="1800" dirty="0"/>
        </a:p>
      </dgm:t>
    </dgm:pt>
    <dgm:pt modelId="{E126319C-DBC7-47CD-B2DB-B3DCCA21A7FA}" type="parTrans" cxnId="{12E8C98B-F3D6-4B66-AA2A-927325065F39}">
      <dgm:prSet/>
      <dgm:spPr/>
      <dgm:t>
        <a:bodyPr/>
        <a:lstStyle/>
        <a:p>
          <a:pPr algn="ctr"/>
          <a:endParaRPr lang="it-IT" sz="2000"/>
        </a:p>
      </dgm:t>
    </dgm:pt>
    <dgm:pt modelId="{0445728A-2BB6-4929-82D1-9AB71337F5BC}" type="sibTrans" cxnId="{12E8C98B-F3D6-4B66-AA2A-927325065F39}">
      <dgm:prSet/>
      <dgm:spPr/>
      <dgm:t>
        <a:bodyPr/>
        <a:lstStyle/>
        <a:p>
          <a:pPr algn="ctr"/>
          <a:endParaRPr lang="it-IT" sz="2000"/>
        </a:p>
      </dgm:t>
    </dgm:pt>
    <dgm:pt modelId="{7A24C8C0-4B2F-47FC-971C-CE6E1BE6FDE1}">
      <dgm:prSet custT="1"/>
      <dgm:spPr/>
      <dgm:t>
        <a:bodyPr/>
        <a:lstStyle/>
        <a:p>
          <a:pPr algn="ctr"/>
          <a:r>
            <a:rPr lang="it-IT" sz="1800" dirty="0" smtClean="0"/>
            <a:t>La spiritualità benedettina e quella francescana hanno alimentato degli atteggiamenti di rispetto verso ogni realtà nel mondo circostante con una profonda connessione tra ecologia ambientale ed ecologia umana </a:t>
          </a:r>
          <a:endParaRPr lang="it-IT" sz="1800" dirty="0"/>
        </a:p>
      </dgm:t>
    </dgm:pt>
    <dgm:pt modelId="{33365D77-5E7A-4898-8647-5E0976CB9DC0}" type="parTrans" cxnId="{6E980E7F-113C-4C3C-A193-7150ED787624}">
      <dgm:prSet/>
      <dgm:spPr/>
      <dgm:t>
        <a:bodyPr/>
        <a:lstStyle/>
        <a:p>
          <a:pPr algn="ctr"/>
          <a:endParaRPr lang="it-IT" sz="2000"/>
        </a:p>
      </dgm:t>
    </dgm:pt>
    <dgm:pt modelId="{970FA621-C1C1-4FDD-A032-2AE0D5AFF922}" type="sibTrans" cxnId="{6E980E7F-113C-4C3C-A193-7150ED787624}">
      <dgm:prSet/>
      <dgm:spPr/>
      <dgm:t>
        <a:bodyPr/>
        <a:lstStyle/>
        <a:p>
          <a:pPr algn="ctr"/>
          <a:endParaRPr lang="it-IT" sz="2000"/>
        </a:p>
      </dgm:t>
    </dgm:pt>
    <dgm:pt modelId="{25C10961-15A1-4135-847B-CFB2FD9F9BC9}">
      <dgm:prSet custT="1"/>
      <dgm:spPr/>
      <dgm:t>
        <a:bodyPr/>
        <a:lstStyle/>
        <a:p>
          <a:pPr algn="ctr"/>
          <a:r>
            <a:rPr lang="it-IT" sz="1800" dirty="0" smtClean="0"/>
            <a:t>“E’ Dio stesso che offre all’uomo l’onore di cooperare con tutte le forze dell’intelligenza all’opera della creazione” (DSC 460)</a:t>
          </a:r>
          <a:endParaRPr lang="it-IT" sz="1800" dirty="0"/>
        </a:p>
      </dgm:t>
    </dgm:pt>
    <dgm:pt modelId="{CB1DBB44-B71A-47F9-8F1D-19D918C2565C}" type="parTrans" cxnId="{2107E50E-0207-4FA4-9EFA-F29F39276358}">
      <dgm:prSet/>
      <dgm:spPr/>
      <dgm:t>
        <a:bodyPr/>
        <a:lstStyle/>
        <a:p>
          <a:pPr algn="ctr"/>
          <a:endParaRPr lang="it-IT" sz="2000"/>
        </a:p>
      </dgm:t>
    </dgm:pt>
    <dgm:pt modelId="{37FC147A-53B3-48FC-8669-B136ED41FB9D}" type="sibTrans" cxnId="{2107E50E-0207-4FA4-9EFA-F29F39276358}">
      <dgm:prSet/>
      <dgm:spPr/>
      <dgm:t>
        <a:bodyPr/>
        <a:lstStyle/>
        <a:p>
          <a:pPr algn="ctr"/>
          <a:endParaRPr lang="it-IT" sz="2000"/>
        </a:p>
      </dgm:t>
    </dgm:pt>
    <dgm:pt modelId="{6AA0DD35-3D22-4271-AF58-355538579726}" type="pres">
      <dgm:prSet presAssocID="{EF30D519-7965-4BC9-9694-C60533E11526}" presName="linear" presStyleCnt="0">
        <dgm:presLayoutVars>
          <dgm:animLvl val="lvl"/>
          <dgm:resizeHandles val="exact"/>
        </dgm:presLayoutVars>
      </dgm:prSet>
      <dgm:spPr/>
      <dgm:t>
        <a:bodyPr/>
        <a:lstStyle/>
        <a:p>
          <a:endParaRPr lang="it-IT"/>
        </a:p>
      </dgm:t>
    </dgm:pt>
    <dgm:pt modelId="{C3EE3526-DC7F-4694-A6CA-08F4AF19AEE6}" type="pres">
      <dgm:prSet presAssocID="{8FAC9EAB-9CBB-4AD0-82F7-9FB61BC2490A}" presName="parentText" presStyleLbl="node1" presStyleIdx="0" presStyleCnt="4">
        <dgm:presLayoutVars>
          <dgm:chMax val="0"/>
          <dgm:bulletEnabled val="1"/>
        </dgm:presLayoutVars>
      </dgm:prSet>
      <dgm:spPr/>
      <dgm:t>
        <a:bodyPr/>
        <a:lstStyle/>
        <a:p>
          <a:endParaRPr lang="it-IT"/>
        </a:p>
      </dgm:t>
    </dgm:pt>
    <dgm:pt modelId="{FF303F7F-1E28-42DC-990B-5397945BFB6E}" type="pres">
      <dgm:prSet presAssocID="{1ECEECCD-9C16-4BD0-B9C9-738DF58863F0}" presName="spacer" presStyleCnt="0"/>
      <dgm:spPr/>
    </dgm:pt>
    <dgm:pt modelId="{46CD07B0-2D77-4024-95B3-31B338A70153}" type="pres">
      <dgm:prSet presAssocID="{C921A856-2445-46A6-AFC7-B910E40A8D56}" presName="parentText" presStyleLbl="node1" presStyleIdx="1" presStyleCnt="4">
        <dgm:presLayoutVars>
          <dgm:chMax val="0"/>
          <dgm:bulletEnabled val="1"/>
        </dgm:presLayoutVars>
      </dgm:prSet>
      <dgm:spPr/>
      <dgm:t>
        <a:bodyPr/>
        <a:lstStyle/>
        <a:p>
          <a:endParaRPr lang="it-IT"/>
        </a:p>
      </dgm:t>
    </dgm:pt>
    <dgm:pt modelId="{9644239C-903F-4861-8E5B-3BABF811396E}" type="pres">
      <dgm:prSet presAssocID="{0445728A-2BB6-4929-82D1-9AB71337F5BC}" presName="spacer" presStyleCnt="0"/>
      <dgm:spPr/>
    </dgm:pt>
    <dgm:pt modelId="{2336F419-5C14-47C0-813D-EB73FE43002D}" type="pres">
      <dgm:prSet presAssocID="{7A24C8C0-4B2F-47FC-971C-CE6E1BE6FDE1}" presName="parentText" presStyleLbl="node1" presStyleIdx="2" presStyleCnt="4">
        <dgm:presLayoutVars>
          <dgm:chMax val="0"/>
          <dgm:bulletEnabled val="1"/>
        </dgm:presLayoutVars>
      </dgm:prSet>
      <dgm:spPr/>
      <dgm:t>
        <a:bodyPr/>
        <a:lstStyle/>
        <a:p>
          <a:endParaRPr lang="it-IT"/>
        </a:p>
      </dgm:t>
    </dgm:pt>
    <dgm:pt modelId="{39F95912-F113-449E-A875-994B24A93591}" type="pres">
      <dgm:prSet presAssocID="{970FA621-C1C1-4FDD-A032-2AE0D5AFF922}" presName="spacer" presStyleCnt="0"/>
      <dgm:spPr/>
    </dgm:pt>
    <dgm:pt modelId="{4571ED13-16E2-40DE-BE15-A805C336748D}" type="pres">
      <dgm:prSet presAssocID="{25C10961-15A1-4135-847B-CFB2FD9F9BC9}" presName="parentText" presStyleLbl="node1" presStyleIdx="3" presStyleCnt="4">
        <dgm:presLayoutVars>
          <dgm:chMax val="0"/>
          <dgm:bulletEnabled val="1"/>
        </dgm:presLayoutVars>
      </dgm:prSet>
      <dgm:spPr/>
      <dgm:t>
        <a:bodyPr/>
        <a:lstStyle/>
        <a:p>
          <a:endParaRPr lang="it-IT"/>
        </a:p>
      </dgm:t>
    </dgm:pt>
  </dgm:ptLst>
  <dgm:cxnLst>
    <dgm:cxn modelId="{DD57E8BF-CCC9-4613-92C3-4A73C0F285CC}" type="presOf" srcId="{8FAC9EAB-9CBB-4AD0-82F7-9FB61BC2490A}" destId="{C3EE3526-DC7F-4694-A6CA-08F4AF19AEE6}" srcOrd="0" destOrd="0" presId="urn:microsoft.com/office/officeart/2005/8/layout/vList2"/>
    <dgm:cxn modelId="{C4B560E0-430C-43F0-B7F8-ACAF124B1E88}" type="presOf" srcId="{25C10961-15A1-4135-847B-CFB2FD9F9BC9}" destId="{4571ED13-16E2-40DE-BE15-A805C336748D}" srcOrd="0" destOrd="0" presId="urn:microsoft.com/office/officeart/2005/8/layout/vList2"/>
    <dgm:cxn modelId="{12E8C98B-F3D6-4B66-AA2A-927325065F39}" srcId="{EF30D519-7965-4BC9-9694-C60533E11526}" destId="{C921A856-2445-46A6-AFC7-B910E40A8D56}" srcOrd="1" destOrd="0" parTransId="{E126319C-DBC7-47CD-B2DB-B3DCCA21A7FA}" sibTransId="{0445728A-2BB6-4929-82D1-9AB71337F5BC}"/>
    <dgm:cxn modelId="{8CE1B36C-0CE5-4AB7-9C72-6F1623C42285}" srcId="{EF30D519-7965-4BC9-9694-C60533E11526}" destId="{8FAC9EAB-9CBB-4AD0-82F7-9FB61BC2490A}" srcOrd="0" destOrd="0" parTransId="{365954FE-C547-4E71-B155-0FE938FC73B9}" sibTransId="{1ECEECCD-9C16-4BD0-B9C9-738DF58863F0}"/>
    <dgm:cxn modelId="{007BD95C-F684-4722-83A6-0A38D3F32BD4}" type="presOf" srcId="{7A24C8C0-4B2F-47FC-971C-CE6E1BE6FDE1}" destId="{2336F419-5C14-47C0-813D-EB73FE43002D}" srcOrd="0" destOrd="0" presId="urn:microsoft.com/office/officeart/2005/8/layout/vList2"/>
    <dgm:cxn modelId="{8EA1E0DC-EC4D-4A00-BAA4-F4B82FE1545B}" type="presOf" srcId="{EF30D519-7965-4BC9-9694-C60533E11526}" destId="{6AA0DD35-3D22-4271-AF58-355538579726}" srcOrd="0" destOrd="0" presId="urn:microsoft.com/office/officeart/2005/8/layout/vList2"/>
    <dgm:cxn modelId="{F47F7353-44E7-41DA-9465-28510F13EF9D}" type="presOf" srcId="{C921A856-2445-46A6-AFC7-B910E40A8D56}" destId="{46CD07B0-2D77-4024-95B3-31B338A70153}" srcOrd="0" destOrd="0" presId="urn:microsoft.com/office/officeart/2005/8/layout/vList2"/>
    <dgm:cxn modelId="{2107E50E-0207-4FA4-9EFA-F29F39276358}" srcId="{EF30D519-7965-4BC9-9694-C60533E11526}" destId="{25C10961-15A1-4135-847B-CFB2FD9F9BC9}" srcOrd="3" destOrd="0" parTransId="{CB1DBB44-B71A-47F9-8F1D-19D918C2565C}" sibTransId="{37FC147A-53B3-48FC-8669-B136ED41FB9D}"/>
    <dgm:cxn modelId="{6E980E7F-113C-4C3C-A193-7150ED787624}" srcId="{EF30D519-7965-4BC9-9694-C60533E11526}" destId="{7A24C8C0-4B2F-47FC-971C-CE6E1BE6FDE1}" srcOrd="2" destOrd="0" parTransId="{33365D77-5E7A-4898-8647-5E0976CB9DC0}" sibTransId="{970FA621-C1C1-4FDD-A032-2AE0D5AFF922}"/>
    <dgm:cxn modelId="{B2BA3CC2-D75C-4BAA-A212-18AD9F9BFAC6}" type="presParOf" srcId="{6AA0DD35-3D22-4271-AF58-355538579726}" destId="{C3EE3526-DC7F-4694-A6CA-08F4AF19AEE6}" srcOrd="0" destOrd="0" presId="urn:microsoft.com/office/officeart/2005/8/layout/vList2"/>
    <dgm:cxn modelId="{D64032BD-A68B-4D9F-BDEF-439601C5FFA9}" type="presParOf" srcId="{6AA0DD35-3D22-4271-AF58-355538579726}" destId="{FF303F7F-1E28-42DC-990B-5397945BFB6E}" srcOrd="1" destOrd="0" presId="urn:microsoft.com/office/officeart/2005/8/layout/vList2"/>
    <dgm:cxn modelId="{F689C755-F1E7-4017-BA84-0FDD9F3BC9E9}" type="presParOf" srcId="{6AA0DD35-3D22-4271-AF58-355538579726}" destId="{46CD07B0-2D77-4024-95B3-31B338A70153}" srcOrd="2" destOrd="0" presId="urn:microsoft.com/office/officeart/2005/8/layout/vList2"/>
    <dgm:cxn modelId="{A6822D44-6E66-4238-9668-C9AFAFF8D92A}" type="presParOf" srcId="{6AA0DD35-3D22-4271-AF58-355538579726}" destId="{9644239C-903F-4861-8E5B-3BABF811396E}" srcOrd="3" destOrd="0" presId="urn:microsoft.com/office/officeart/2005/8/layout/vList2"/>
    <dgm:cxn modelId="{879781B3-897A-45CB-AA81-366C45D73D8A}" type="presParOf" srcId="{6AA0DD35-3D22-4271-AF58-355538579726}" destId="{2336F419-5C14-47C0-813D-EB73FE43002D}" srcOrd="4" destOrd="0" presId="urn:microsoft.com/office/officeart/2005/8/layout/vList2"/>
    <dgm:cxn modelId="{058E623A-9B7B-4F7A-9E8F-E58B346CBBCD}" type="presParOf" srcId="{6AA0DD35-3D22-4271-AF58-355538579726}" destId="{39F95912-F113-449E-A875-994B24A93591}" srcOrd="5" destOrd="0" presId="urn:microsoft.com/office/officeart/2005/8/layout/vList2"/>
    <dgm:cxn modelId="{1498B929-EF85-48AB-9E57-96AB7994A346}" type="presParOf" srcId="{6AA0DD35-3D22-4271-AF58-355538579726}" destId="{4571ED13-16E2-40DE-BE15-A805C336748D}"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F30D519-7965-4BC9-9694-C60533E115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42D99F0F-9C66-4E81-AFE9-B108B6835200}">
      <dgm:prSet/>
      <dgm:spPr/>
      <dgm:t>
        <a:bodyPr/>
        <a:lstStyle/>
        <a:p>
          <a:pPr algn="ctr"/>
          <a:r>
            <a:rPr lang="it-IT" dirty="0" smtClean="0"/>
            <a:t>CITTADINANZA</a:t>
          </a:r>
          <a:endParaRPr lang="it-IT" dirty="0"/>
        </a:p>
      </dgm:t>
    </dgm:pt>
    <dgm:pt modelId="{FA22FADA-CC5C-44B7-B1F2-0848E30461BE}" type="parTrans" cxnId="{B5FF9E91-F787-4283-A5BF-9C5DE3BF8620}">
      <dgm:prSet/>
      <dgm:spPr/>
      <dgm:t>
        <a:bodyPr/>
        <a:lstStyle/>
        <a:p>
          <a:endParaRPr lang="it-IT"/>
        </a:p>
      </dgm:t>
    </dgm:pt>
    <dgm:pt modelId="{4EDFAA16-7B9A-497B-B546-12D4A7DB4350}" type="sibTrans" cxnId="{B5FF9E91-F787-4283-A5BF-9C5DE3BF8620}">
      <dgm:prSet/>
      <dgm:spPr/>
      <dgm:t>
        <a:bodyPr/>
        <a:lstStyle/>
        <a:p>
          <a:endParaRPr lang="it-IT"/>
        </a:p>
      </dgm:t>
    </dgm:pt>
    <dgm:pt modelId="{85C47ED6-DE8F-4957-88E4-3F32255F9376}">
      <dgm:prSet/>
      <dgm:spPr/>
      <dgm:t>
        <a:bodyPr/>
        <a:lstStyle/>
        <a:p>
          <a:pPr algn="l"/>
          <a:r>
            <a:rPr lang="it-IT" u="sng" dirty="0" smtClean="0"/>
            <a:t>Comunicazione</a:t>
          </a:r>
          <a:r>
            <a:rPr lang="it-IT" dirty="0" smtClean="0"/>
            <a:t>: informazione, coinvolgimento e responsabilizzazione della cittadinanza quale “stakeholder sociale” con comunicazione moderna, chiara e efficace</a:t>
          </a:r>
          <a:endParaRPr lang="it-IT" dirty="0"/>
        </a:p>
      </dgm:t>
    </dgm:pt>
    <dgm:pt modelId="{6E650D1C-1305-4A36-A9D1-5331EF51DF39}" type="parTrans" cxnId="{4DD0774C-B71E-4DB8-A081-7E962B512F66}">
      <dgm:prSet/>
      <dgm:spPr/>
      <dgm:t>
        <a:bodyPr/>
        <a:lstStyle/>
        <a:p>
          <a:endParaRPr lang="it-IT"/>
        </a:p>
      </dgm:t>
    </dgm:pt>
    <dgm:pt modelId="{B58BAFBC-FBA9-47E4-AB4B-97D00A10679D}" type="sibTrans" cxnId="{4DD0774C-B71E-4DB8-A081-7E962B512F66}">
      <dgm:prSet/>
      <dgm:spPr/>
      <dgm:t>
        <a:bodyPr/>
        <a:lstStyle/>
        <a:p>
          <a:endParaRPr lang="it-IT"/>
        </a:p>
      </dgm:t>
    </dgm:pt>
    <dgm:pt modelId="{12CFE416-2981-434C-9B7B-819CBF0A3611}">
      <dgm:prSet/>
      <dgm:spPr/>
      <dgm:t>
        <a:bodyPr/>
        <a:lstStyle/>
        <a:p>
          <a:pPr algn="l"/>
          <a:r>
            <a:rPr lang="it-IT" u="sng" dirty="0" smtClean="0"/>
            <a:t>Partecipazione</a:t>
          </a:r>
          <a:r>
            <a:rPr lang="it-IT" dirty="0" smtClean="0"/>
            <a:t>: promuovere incontri fra assessorati,  associazioni, cittadini</a:t>
          </a:r>
          <a:endParaRPr lang="it-IT" dirty="0"/>
        </a:p>
      </dgm:t>
    </dgm:pt>
    <dgm:pt modelId="{84D1FE34-45A1-4230-9D32-512AD5F8A2E5}" type="parTrans" cxnId="{13FFBC9E-F168-4727-B561-42B43D613B60}">
      <dgm:prSet/>
      <dgm:spPr/>
      <dgm:t>
        <a:bodyPr/>
        <a:lstStyle/>
        <a:p>
          <a:endParaRPr lang="it-IT"/>
        </a:p>
      </dgm:t>
    </dgm:pt>
    <dgm:pt modelId="{D5C72886-57BB-4A0F-9B1D-34E5412570BF}" type="sibTrans" cxnId="{13FFBC9E-F168-4727-B561-42B43D613B60}">
      <dgm:prSet/>
      <dgm:spPr/>
      <dgm:t>
        <a:bodyPr/>
        <a:lstStyle/>
        <a:p>
          <a:endParaRPr lang="it-IT"/>
        </a:p>
      </dgm:t>
    </dgm:pt>
    <dgm:pt modelId="{75A7F009-133E-4DE1-8A57-EE130A8D1032}">
      <dgm:prSet/>
      <dgm:spPr/>
      <dgm:t>
        <a:bodyPr/>
        <a:lstStyle/>
        <a:p>
          <a:pPr algn="just"/>
          <a:r>
            <a:rPr lang="it-IT" u="sng" dirty="0" smtClean="0"/>
            <a:t>Formazione/Confronto</a:t>
          </a:r>
          <a:r>
            <a:rPr lang="it-IT" u="none" dirty="0" smtClean="0"/>
            <a:t> </a:t>
          </a:r>
          <a:r>
            <a:rPr lang="it-IT" dirty="0" smtClean="0"/>
            <a:t>del personale delle amministrazioni locali; attivazioni di Sportelli Energia</a:t>
          </a:r>
          <a:endParaRPr lang="it-IT" dirty="0"/>
        </a:p>
      </dgm:t>
    </dgm:pt>
    <dgm:pt modelId="{985ED6FD-FFA6-4251-9A98-FA882CC34DCE}" type="parTrans" cxnId="{5602E13F-2447-4A75-B495-9A42619308BB}">
      <dgm:prSet/>
      <dgm:spPr/>
      <dgm:t>
        <a:bodyPr/>
        <a:lstStyle/>
        <a:p>
          <a:endParaRPr lang="it-IT"/>
        </a:p>
      </dgm:t>
    </dgm:pt>
    <dgm:pt modelId="{45A8E53E-C85C-4415-A746-B72BF4902E52}" type="sibTrans" cxnId="{5602E13F-2447-4A75-B495-9A42619308BB}">
      <dgm:prSet/>
      <dgm:spPr/>
      <dgm:t>
        <a:bodyPr/>
        <a:lstStyle/>
        <a:p>
          <a:endParaRPr lang="it-IT"/>
        </a:p>
      </dgm:t>
    </dgm:pt>
    <dgm:pt modelId="{6AA0DD35-3D22-4271-AF58-355538579726}" type="pres">
      <dgm:prSet presAssocID="{EF30D519-7965-4BC9-9694-C60533E11526}" presName="linear" presStyleCnt="0">
        <dgm:presLayoutVars>
          <dgm:animLvl val="lvl"/>
          <dgm:resizeHandles val="exact"/>
        </dgm:presLayoutVars>
      </dgm:prSet>
      <dgm:spPr/>
      <dgm:t>
        <a:bodyPr/>
        <a:lstStyle/>
        <a:p>
          <a:endParaRPr lang="it-IT"/>
        </a:p>
      </dgm:t>
    </dgm:pt>
    <dgm:pt modelId="{07B06451-8DCA-438E-9848-02A9FC9AEC57}" type="pres">
      <dgm:prSet presAssocID="{42D99F0F-9C66-4E81-AFE9-B108B6835200}" presName="parentText" presStyleLbl="node1" presStyleIdx="0" presStyleCnt="1">
        <dgm:presLayoutVars>
          <dgm:chMax val="0"/>
          <dgm:bulletEnabled val="1"/>
        </dgm:presLayoutVars>
      </dgm:prSet>
      <dgm:spPr/>
      <dgm:t>
        <a:bodyPr/>
        <a:lstStyle/>
        <a:p>
          <a:endParaRPr lang="it-IT"/>
        </a:p>
      </dgm:t>
    </dgm:pt>
    <dgm:pt modelId="{E61BEA71-007A-442F-BE69-08E4D1E34946}" type="pres">
      <dgm:prSet presAssocID="{42D99F0F-9C66-4E81-AFE9-B108B6835200}" presName="childText" presStyleLbl="revTx" presStyleIdx="0" presStyleCnt="1">
        <dgm:presLayoutVars>
          <dgm:bulletEnabled val="1"/>
        </dgm:presLayoutVars>
      </dgm:prSet>
      <dgm:spPr/>
      <dgm:t>
        <a:bodyPr/>
        <a:lstStyle/>
        <a:p>
          <a:endParaRPr lang="it-IT"/>
        </a:p>
      </dgm:t>
    </dgm:pt>
  </dgm:ptLst>
  <dgm:cxnLst>
    <dgm:cxn modelId="{B5FF9E91-F787-4283-A5BF-9C5DE3BF8620}" srcId="{EF30D519-7965-4BC9-9694-C60533E11526}" destId="{42D99F0F-9C66-4E81-AFE9-B108B6835200}" srcOrd="0" destOrd="0" parTransId="{FA22FADA-CC5C-44B7-B1F2-0848E30461BE}" sibTransId="{4EDFAA16-7B9A-497B-B546-12D4A7DB4350}"/>
    <dgm:cxn modelId="{E440AE6F-9CE7-44A8-8054-6477A97BFAE9}" type="presOf" srcId="{12CFE416-2981-434C-9B7B-819CBF0A3611}" destId="{E61BEA71-007A-442F-BE69-08E4D1E34946}" srcOrd="0" destOrd="1" presId="urn:microsoft.com/office/officeart/2005/8/layout/vList2"/>
    <dgm:cxn modelId="{024FE560-1F7D-4C63-B7AA-035E27ADA472}" type="presOf" srcId="{75A7F009-133E-4DE1-8A57-EE130A8D1032}" destId="{E61BEA71-007A-442F-BE69-08E4D1E34946}" srcOrd="0" destOrd="2" presId="urn:microsoft.com/office/officeart/2005/8/layout/vList2"/>
    <dgm:cxn modelId="{13FFBC9E-F168-4727-B561-42B43D613B60}" srcId="{42D99F0F-9C66-4E81-AFE9-B108B6835200}" destId="{12CFE416-2981-434C-9B7B-819CBF0A3611}" srcOrd="1" destOrd="0" parTransId="{84D1FE34-45A1-4230-9D32-512AD5F8A2E5}" sibTransId="{D5C72886-57BB-4A0F-9B1D-34E5412570BF}"/>
    <dgm:cxn modelId="{C6F11672-388D-4256-A9C0-6E2F46C769E7}" type="presOf" srcId="{EF30D519-7965-4BC9-9694-C60533E11526}" destId="{6AA0DD35-3D22-4271-AF58-355538579726}" srcOrd="0" destOrd="0" presId="urn:microsoft.com/office/officeart/2005/8/layout/vList2"/>
    <dgm:cxn modelId="{4DD0774C-B71E-4DB8-A081-7E962B512F66}" srcId="{42D99F0F-9C66-4E81-AFE9-B108B6835200}" destId="{85C47ED6-DE8F-4957-88E4-3F32255F9376}" srcOrd="0" destOrd="0" parTransId="{6E650D1C-1305-4A36-A9D1-5331EF51DF39}" sibTransId="{B58BAFBC-FBA9-47E4-AB4B-97D00A10679D}"/>
    <dgm:cxn modelId="{2F6409EC-A7C4-4172-9A28-A06D635EC87A}" type="presOf" srcId="{85C47ED6-DE8F-4957-88E4-3F32255F9376}" destId="{E61BEA71-007A-442F-BE69-08E4D1E34946}" srcOrd="0" destOrd="0" presId="urn:microsoft.com/office/officeart/2005/8/layout/vList2"/>
    <dgm:cxn modelId="{5602E13F-2447-4A75-B495-9A42619308BB}" srcId="{42D99F0F-9C66-4E81-AFE9-B108B6835200}" destId="{75A7F009-133E-4DE1-8A57-EE130A8D1032}" srcOrd="2" destOrd="0" parTransId="{985ED6FD-FFA6-4251-9A98-FA882CC34DCE}" sibTransId="{45A8E53E-C85C-4415-A746-B72BF4902E52}"/>
    <dgm:cxn modelId="{42BD25F5-8386-4E96-ADD4-C1CD34F8F888}" type="presOf" srcId="{42D99F0F-9C66-4E81-AFE9-B108B6835200}" destId="{07B06451-8DCA-438E-9848-02A9FC9AEC57}" srcOrd="0" destOrd="0" presId="urn:microsoft.com/office/officeart/2005/8/layout/vList2"/>
    <dgm:cxn modelId="{D60321B1-39AE-4B11-A69E-65BC6FB3B714}" type="presParOf" srcId="{6AA0DD35-3D22-4271-AF58-355538579726}" destId="{07B06451-8DCA-438E-9848-02A9FC9AEC57}" srcOrd="0" destOrd="0" presId="urn:microsoft.com/office/officeart/2005/8/layout/vList2"/>
    <dgm:cxn modelId="{053855CC-A229-4ACE-9525-3AF7B578DA35}" type="presParOf" srcId="{6AA0DD35-3D22-4271-AF58-355538579726}" destId="{E61BEA71-007A-442F-BE69-08E4D1E34946}"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F30D519-7965-4BC9-9694-C60533E115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42D99F0F-9C66-4E81-AFE9-B108B6835200}">
      <dgm:prSet/>
      <dgm:spPr/>
      <dgm:t>
        <a:bodyPr/>
        <a:lstStyle/>
        <a:p>
          <a:r>
            <a:rPr lang="it-IT" dirty="0" smtClean="0"/>
            <a:t>EDUCAZIONE E SCUOLA</a:t>
          </a:r>
          <a:endParaRPr lang="it-IT" dirty="0"/>
        </a:p>
      </dgm:t>
    </dgm:pt>
    <dgm:pt modelId="{FA22FADA-CC5C-44B7-B1F2-0848E30461BE}" type="parTrans" cxnId="{B5FF9E91-F787-4283-A5BF-9C5DE3BF8620}">
      <dgm:prSet/>
      <dgm:spPr/>
      <dgm:t>
        <a:bodyPr/>
        <a:lstStyle/>
        <a:p>
          <a:endParaRPr lang="it-IT"/>
        </a:p>
      </dgm:t>
    </dgm:pt>
    <dgm:pt modelId="{4EDFAA16-7B9A-497B-B546-12D4A7DB4350}" type="sibTrans" cxnId="{B5FF9E91-F787-4283-A5BF-9C5DE3BF8620}">
      <dgm:prSet/>
      <dgm:spPr/>
      <dgm:t>
        <a:bodyPr/>
        <a:lstStyle/>
        <a:p>
          <a:endParaRPr lang="it-IT"/>
        </a:p>
      </dgm:t>
    </dgm:pt>
    <dgm:pt modelId="{138540D4-7998-4DCD-9F1F-2842244FC674}">
      <dgm:prSet/>
      <dgm:spPr/>
      <dgm:t>
        <a:bodyPr/>
        <a:lstStyle/>
        <a:p>
          <a:r>
            <a:rPr lang="it-IT" dirty="0" smtClean="0"/>
            <a:t>Progetti scolastici mirati nei POF quali educazione alimentare e stradale, su risparmio energetico (es. “M’illumino </a:t>
          </a:r>
          <a:r>
            <a:rPr lang="it-IT" smtClean="0"/>
            <a:t>di meno”, </a:t>
          </a:r>
          <a:r>
            <a:rPr lang="it-IT" dirty="0" smtClean="0"/>
            <a:t>piccoli bidoni di compostaggio)</a:t>
          </a:r>
          <a:endParaRPr lang="it-IT" dirty="0"/>
        </a:p>
      </dgm:t>
    </dgm:pt>
    <dgm:pt modelId="{6787D47F-0A58-4F40-B47C-C96DC4F5F6FB}" type="parTrans" cxnId="{196139F5-B4B2-45B9-A1BB-B32E14B176C7}">
      <dgm:prSet/>
      <dgm:spPr/>
      <dgm:t>
        <a:bodyPr/>
        <a:lstStyle/>
        <a:p>
          <a:endParaRPr lang="it-IT"/>
        </a:p>
      </dgm:t>
    </dgm:pt>
    <dgm:pt modelId="{7212AA7E-9776-4F38-A965-929AB4CB4B7C}" type="sibTrans" cxnId="{196139F5-B4B2-45B9-A1BB-B32E14B176C7}">
      <dgm:prSet/>
      <dgm:spPr/>
      <dgm:t>
        <a:bodyPr/>
        <a:lstStyle/>
        <a:p>
          <a:endParaRPr lang="it-IT"/>
        </a:p>
      </dgm:t>
    </dgm:pt>
    <dgm:pt modelId="{76482FF2-67CF-4805-847E-84B80A72B559}">
      <dgm:prSet/>
      <dgm:spPr/>
      <dgm:t>
        <a:bodyPr/>
        <a:lstStyle/>
        <a:p>
          <a:r>
            <a:rPr lang="it-IT" dirty="0" smtClean="0"/>
            <a:t>Privilegiare nelle mense i cibi di natura biologica e/o  a “Km 0”</a:t>
          </a:r>
          <a:endParaRPr lang="it-IT" dirty="0"/>
        </a:p>
      </dgm:t>
    </dgm:pt>
    <dgm:pt modelId="{B3E7FBC3-310C-4811-864D-CF02D35FC57B}" type="parTrans" cxnId="{797EC5C8-356A-49B2-8F83-6327B48DE35B}">
      <dgm:prSet/>
      <dgm:spPr/>
      <dgm:t>
        <a:bodyPr/>
        <a:lstStyle/>
        <a:p>
          <a:endParaRPr lang="it-IT"/>
        </a:p>
      </dgm:t>
    </dgm:pt>
    <dgm:pt modelId="{46B3D264-BAC5-4EFA-9B6A-AEF8AB820941}" type="sibTrans" cxnId="{797EC5C8-356A-49B2-8F83-6327B48DE35B}">
      <dgm:prSet/>
      <dgm:spPr/>
      <dgm:t>
        <a:bodyPr/>
        <a:lstStyle/>
        <a:p>
          <a:endParaRPr lang="it-IT"/>
        </a:p>
      </dgm:t>
    </dgm:pt>
    <dgm:pt modelId="{4F31A4CD-A05B-4D63-8864-2DA2F1D9EF8D}">
      <dgm:prSet/>
      <dgm:spPr/>
      <dgm:t>
        <a:bodyPr/>
        <a:lstStyle/>
        <a:p>
          <a:r>
            <a:rPr lang="it-IT" dirty="0" smtClean="0"/>
            <a:t>Sensibilizzazione di bambini e genitori sull’uso dei mezzi ecologici e pubblici (</a:t>
          </a:r>
          <a:r>
            <a:rPr lang="it-IT" dirty="0" err="1" smtClean="0"/>
            <a:t>piedibus</a:t>
          </a:r>
          <a:r>
            <a:rPr lang="it-IT" dirty="0" smtClean="0"/>
            <a:t>)</a:t>
          </a:r>
          <a:endParaRPr lang="it-IT" dirty="0"/>
        </a:p>
      </dgm:t>
    </dgm:pt>
    <dgm:pt modelId="{345056F9-EB94-47AE-94ED-11031BB6D1B9}" type="parTrans" cxnId="{8ECBEFC5-3ED2-4F9D-BE75-BCB603BBDB17}">
      <dgm:prSet/>
      <dgm:spPr/>
      <dgm:t>
        <a:bodyPr/>
        <a:lstStyle/>
        <a:p>
          <a:endParaRPr lang="it-IT"/>
        </a:p>
      </dgm:t>
    </dgm:pt>
    <dgm:pt modelId="{9BBC05FA-E782-4EF8-BC33-337227CDF649}" type="sibTrans" cxnId="{8ECBEFC5-3ED2-4F9D-BE75-BCB603BBDB17}">
      <dgm:prSet/>
      <dgm:spPr/>
      <dgm:t>
        <a:bodyPr/>
        <a:lstStyle/>
        <a:p>
          <a:endParaRPr lang="it-IT"/>
        </a:p>
      </dgm:t>
    </dgm:pt>
    <dgm:pt modelId="{6AA0DD35-3D22-4271-AF58-355538579726}" type="pres">
      <dgm:prSet presAssocID="{EF30D519-7965-4BC9-9694-C60533E11526}" presName="linear" presStyleCnt="0">
        <dgm:presLayoutVars>
          <dgm:animLvl val="lvl"/>
          <dgm:resizeHandles val="exact"/>
        </dgm:presLayoutVars>
      </dgm:prSet>
      <dgm:spPr/>
      <dgm:t>
        <a:bodyPr/>
        <a:lstStyle/>
        <a:p>
          <a:endParaRPr lang="it-IT"/>
        </a:p>
      </dgm:t>
    </dgm:pt>
    <dgm:pt modelId="{07B06451-8DCA-438E-9848-02A9FC9AEC57}" type="pres">
      <dgm:prSet presAssocID="{42D99F0F-9C66-4E81-AFE9-B108B6835200}" presName="parentText" presStyleLbl="node1" presStyleIdx="0" presStyleCnt="1">
        <dgm:presLayoutVars>
          <dgm:chMax val="0"/>
          <dgm:bulletEnabled val="1"/>
        </dgm:presLayoutVars>
      </dgm:prSet>
      <dgm:spPr/>
      <dgm:t>
        <a:bodyPr/>
        <a:lstStyle/>
        <a:p>
          <a:endParaRPr lang="it-IT"/>
        </a:p>
      </dgm:t>
    </dgm:pt>
    <dgm:pt modelId="{E61BEA71-007A-442F-BE69-08E4D1E34946}" type="pres">
      <dgm:prSet presAssocID="{42D99F0F-9C66-4E81-AFE9-B108B6835200}" presName="childText" presStyleLbl="revTx" presStyleIdx="0" presStyleCnt="1">
        <dgm:presLayoutVars>
          <dgm:bulletEnabled val="1"/>
        </dgm:presLayoutVars>
      </dgm:prSet>
      <dgm:spPr/>
      <dgm:t>
        <a:bodyPr/>
        <a:lstStyle/>
        <a:p>
          <a:endParaRPr lang="it-IT"/>
        </a:p>
      </dgm:t>
    </dgm:pt>
  </dgm:ptLst>
  <dgm:cxnLst>
    <dgm:cxn modelId="{B5FF9E91-F787-4283-A5BF-9C5DE3BF8620}" srcId="{EF30D519-7965-4BC9-9694-C60533E11526}" destId="{42D99F0F-9C66-4E81-AFE9-B108B6835200}" srcOrd="0" destOrd="0" parTransId="{FA22FADA-CC5C-44B7-B1F2-0848E30461BE}" sibTransId="{4EDFAA16-7B9A-497B-B546-12D4A7DB4350}"/>
    <dgm:cxn modelId="{D19F896E-597D-4BC2-82D7-768ADB6369F2}" type="presOf" srcId="{76482FF2-67CF-4805-847E-84B80A72B559}" destId="{E61BEA71-007A-442F-BE69-08E4D1E34946}" srcOrd="0" destOrd="1" presId="urn:microsoft.com/office/officeart/2005/8/layout/vList2"/>
    <dgm:cxn modelId="{B872A999-4616-499D-98DD-DA5C5902BE14}" type="presOf" srcId="{42D99F0F-9C66-4E81-AFE9-B108B6835200}" destId="{07B06451-8DCA-438E-9848-02A9FC9AEC57}" srcOrd="0" destOrd="0" presId="urn:microsoft.com/office/officeart/2005/8/layout/vList2"/>
    <dgm:cxn modelId="{196139F5-B4B2-45B9-A1BB-B32E14B176C7}" srcId="{42D99F0F-9C66-4E81-AFE9-B108B6835200}" destId="{138540D4-7998-4DCD-9F1F-2842244FC674}" srcOrd="0" destOrd="0" parTransId="{6787D47F-0A58-4F40-B47C-C96DC4F5F6FB}" sibTransId="{7212AA7E-9776-4F38-A965-929AB4CB4B7C}"/>
    <dgm:cxn modelId="{797EC5C8-356A-49B2-8F83-6327B48DE35B}" srcId="{42D99F0F-9C66-4E81-AFE9-B108B6835200}" destId="{76482FF2-67CF-4805-847E-84B80A72B559}" srcOrd="1" destOrd="0" parTransId="{B3E7FBC3-310C-4811-864D-CF02D35FC57B}" sibTransId="{46B3D264-BAC5-4EFA-9B6A-AEF8AB820941}"/>
    <dgm:cxn modelId="{0B9D813D-46D1-4B36-8F8A-B6E5D0F3E17B}" type="presOf" srcId="{4F31A4CD-A05B-4D63-8864-2DA2F1D9EF8D}" destId="{E61BEA71-007A-442F-BE69-08E4D1E34946}" srcOrd="0" destOrd="2" presId="urn:microsoft.com/office/officeart/2005/8/layout/vList2"/>
    <dgm:cxn modelId="{8ECBEFC5-3ED2-4F9D-BE75-BCB603BBDB17}" srcId="{42D99F0F-9C66-4E81-AFE9-B108B6835200}" destId="{4F31A4CD-A05B-4D63-8864-2DA2F1D9EF8D}" srcOrd="2" destOrd="0" parTransId="{345056F9-EB94-47AE-94ED-11031BB6D1B9}" sibTransId="{9BBC05FA-E782-4EF8-BC33-337227CDF649}"/>
    <dgm:cxn modelId="{CAF0E236-5BD9-4471-8851-6E4AA41F6EEC}" type="presOf" srcId="{138540D4-7998-4DCD-9F1F-2842244FC674}" destId="{E61BEA71-007A-442F-BE69-08E4D1E34946}" srcOrd="0" destOrd="0" presId="urn:microsoft.com/office/officeart/2005/8/layout/vList2"/>
    <dgm:cxn modelId="{F1616A61-57C1-4983-8A41-BFD0BF0B9C65}" type="presOf" srcId="{EF30D519-7965-4BC9-9694-C60533E11526}" destId="{6AA0DD35-3D22-4271-AF58-355538579726}" srcOrd="0" destOrd="0" presId="urn:microsoft.com/office/officeart/2005/8/layout/vList2"/>
    <dgm:cxn modelId="{C27B5BF6-D251-455F-9C1B-57E761DE25C5}" type="presParOf" srcId="{6AA0DD35-3D22-4271-AF58-355538579726}" destId="{07B06451-8DCA-438E-9848-02A9FC9AEC57}" srcOrd="0" destOrd="0" presId="urn:microsoft.com/office/officeart/2005/8/layout/vList2"/>
    <dgm:cxn modelId="{21C0FF8E-9F02-472C-BA9B-B1491E5D252F}" type="presParOf" srcId="{6AA0DD35-3D22-4271-AF58-355538579726}" destId="{E61BEA71-007A-442F-BE69-08E4D1E34946}"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F30D519-7965-4BC9-9694-C60533E115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EDDA8FA5-BE17-4122-B664-FEDAE66BB87E}">
      <dgm:prSet/>
      <dgm:spPr/>
      <dgm:t>
        <a:bodyPr/>
        <a:lstStyle/>
        <a:p>
          <a:r>
            <a:rPr lang="it-IT" b="1" dirty="0" smtClean="0"/>
            <a:t>Suggerimenti a livello locale</a:t>
          </a:r>
          <a:endParaRPr lang="it-IT" dirty="0"/>
        </a:p>
      </dgm:t>
    </dgm:pt>
    <dgm:pt modelId="{210FD4A1-8674-4913-8F36-9009EB90B55D}" type="parTrans" cxnId="{8FAF489F-C0A0-4143-B1EC-5B2A3F2F6716}">
      <dgm:prSet/>
      <dgm:spPr/>
      <dgm:t>
        <a:bodyPr/>
        <a:lstStyle/>
        <a:p>
          <a:endParaRPr lang="it-IT"/>
        </a:p>
      </dgm:t>
    </dgm:pt>
    <dgm:pt modelId="{67F78671-96FF-4A08-BB6B-0BBFE922CAF2}" type="sibTrans" cxnId="{8FAF489F-C0A0-4143-B1EC-5B2A3F2F6716}">
      <dgm:prSet/>
      <dgm:spPr/>
      <dgm:t>
        <a:bodyPr/>
        <a:lstStyle/>
        <a:p>
          <a:endParaRPr lang="it-IT"/>
        </a:p>
      </dgm:t>
    </dgm:pt>
    <dgm:pt modelId="{10BEFF0B-3E51-4ABB-B4A5-C027069C93DA}">
      <dgm:prSet/>
      <dgm:spPr/>
      <dgm:t>
        <a:bodyPr/>
        <a:lstStyle/>
        <a:p>
          <a:r>
            <a:rPr lang="it-IT" smtClean="0"/>
            <a:t>Inserimento dei PAES nei PAT/PATI </a:t>
          </a:r>
          <a:endParaRPr lang="it-IT"/>
        </a:p>
      </dgm:t>
    </dgm:pt>
    <dgm:pt modelId="{B137C271-BAFA-4D46-946F-04C978EEAA30}" type="parTrans" cxnId="{2378AD4B-D6F3-4E9E-9704-09FD53BABB78}">
      <dgm:prSet/>
      <dgm:spPr/>
      <dgm:t>
        <a:bodyPr/>
        <a:lstStyle/>
        <a:p>
          <a:endParaRPr lang="it-IT"/>
        </a:p>
      </dgm:t>
    </dgm:pt>
    <dgm:pt modelId="{0CA83FAC-9913-436F-9815-68F5FCAA1DD4}" type="sibTrans" cxnId="{2378AD4B-D6F3-4E9E-9704-09FD53BABB78}">
      <dgm:prSet/>
      <dgm:spPr/>
      <dgm:t>
        <a:bodyPr/>
        <a:lstStyle/>
        <a:p>
          <a:endParaRPr lang="it-IT"/>
        </a:p>
      </dgm:t>
    </dgm:pt>
    <dgm:pt modelId="{83CE187B-06F7-4319-B29D-F702C2663C9E}">
      <dgm:prSet/>
      <dgm:spPr/>
      <dgm:t>
        <a:bodyPr/>
        <a:lstStyle/>
        <a:p>
          <a:r>
            <a:rPr lang="it-IT" smtClean="0"/>
            <a:t>Attivazioni comunali di Sportelli unici dell’energia</a:t>
          </a:r>
          <a:endParaRPr lang="it-IT"/>
        </a:p>
      </dgm:t>
    </dgm:pt>
    <dgm:pt modelId="{51528192-6428-4579-9856-C48A9CFA7B8C}" type="parTrans" cxnId="{B4824450-F414-4031-B9D9-19784F49A48F}">
      <dgm:prSet/>
      <dgm:spPr/>
      <dgm:t>
        <a:bodyPr/>
        <a:lstStyle/>
        <a:p>
          <a:endParaRPr lang="it-IT"/>
        </a:p>
      </dgm:t>
    </dgm:pt>
    <dgm:pt modelId="{937ADE6C-22E8-4CD2-9D98-1A38FC56B0D2}" type="sibTrans" cxnId="{B4824450-F414-4031-B9D9-19784F49A48F}">
      <dgm:prSet/>
      <dgm:spPr/>
      <dgm:t>
        <a:bodyPr/>
        <a:lstStyle/>
        <a:p>
          <a:endParaRPr lang="it-IT"/>
        </a:p>
      </dgm:t>
    </dgm:pt>
    <dgm:pt modelId="{0BDA739F-B3B5-44E2-918A-36706EDC92E4}">
      <dgm:prSet/>
      <dgm:spPr/>
      <dgm:t>
        <a:bodyPr/>
        <a:lstStyle/>
        <a:p>
          <a:r>
            <a:rPr lang="it-IT" dirty="0" smtClean="0"/>
            <a:t>Riattivazioni di progetti quali “Città sane” (OMS), Settimane dell’energia…</a:t>
          </a:r>
          <a:endParaRPr lang="it-IT" dirty="0"/>
        </a:p>
      </dgm:t>
    </dgm:pt>
    <dgm:pt modelId="{04AB9A31-A8B3-4EA7-A0BE-41890F1A3B8D}" type="parTrans" cxnId="{C3508E04-E917-4BA7-B73A-63F710B60450}">
      <dgm:prSet/>
      <dgm:spPr/>
      <dgm:t>
        <a:bodyPr/>
        <a:lstStyle/>
        <a:p>
          <a:endParaRPr lang="it-IT"/>
        </a:p>
      </dgm:t>
    </dgm:pt>
    <dgm:pt modelId="{FF78ED55-73CA-47A1-8A97-3EFC1A13B97F}" type="sibTrans" cxnId="{C3508E04-E917-4BA7-B73A-63F710B60450}">
      <dgm:prSet/>
      <dgm:spPr/>
      <dgm:t>
        <a:bodyPr/>
        <a:lstStyle/>
        <a:p>
          <a:endParaRPr lang="it-IT"/>
        </a:p>
      </dgm:t>
    </dgm:pt>
    <dgm:pt modelId="{6AA0DD35-3D22-4271-AF58-355538579726}" type="pres">
      <dgm:prSet presAssocID="{EF30D519-7965-4BC9-9694-C60533E11526}" presName="linear" presStyleCnt="0">
        <dgm:presLayoutVars>
          <dgm:animLvl val="lvl"/>
          <dgm:resizeHandles val="exact"/>
        </dgm:presLayoutVars>
      </dgm:prSet>
      <dgm:spPr/>
      <dgm:t>
        <a:bodyPr/>
        <a:lstStyle/>
        <a:p>
          <a:endParaRPr lang="it-IT"/>
        </a:p>
      </dgm:t>
    </dgm:pt>
    <dgm:pt modelId="{CAC97A9E-6B9F-4B1F-A094-01D5D3815F04}" type="pres">
      <dgm:prSet presAssocID="{EDDA8FA5-BE17-4122-B664-FEDAE66BB87E}" presName="parentText" presStyleLbl="node1" presStyleIdx="0" presStyleCnt="1">
        <dgm:presLayoutVars>
          <dgm:chMax val="0"/>
          <dgm:bulletEnabled val="1"/>
        </dgm:presLayoutVars>
      </dgm:prSet>
      <dgm:spPr/>
      <dgm:t>
        <a:bodyPr/>
        <a:lstStyle/>
        <a:p>
          <a:endParaRPr lang="it-IT"/>
        </a:p>
      </dgm:t>
    </dgm:pt>
    <dgm:pt modelId="{057C4A28-89EB-44D4-A65E-5EB4664D5F81}" type="pres">
      <dgm:prSet presAssocID="{EDDA8FA5-BE17-4122-B664-FEDAE66BB87E}" presName="childText" presStyleLbl="revTx" presStyleIdx="0" presStyleCnt="1">
        <dgm:presLayoutVars>
          <dgm:bulletEnabled val="1"/>
        </dgm:presLayoutVars>
      </dgm:prSet>
      <dgm:spPr/>
      <dgm:t>
        <a:bodyPr/>
        <a:lstStyle/>
        <a:p>
          <a:endParaRPr lang="it-IT"/>
        </a:p>
      </dgm:t>
    </dgm:pt>
  </dgm:ptLst>
  <dgm:cxnLst>
    <dgm:cxn modelId="{D715E484-7443-4B00-9525-F71FBB392C8B}" type="presOf" srcId="{0BDA739F-B3B5-44E2-918A-36706EDC92E4}" destId="{057C4A28-89EB-44D4-A65E-5EB4664D5F81}" srcOrd="0" destOrd="2" presId="urn:microsoft.com/office/officeart/2005/8/layout/vList2"/>
    <dgm:cxn modelId="{18FF2118-263E-4713-9A50-5B6916BA8B01}" type="presOf" srcId="{83CE187B-06F7-4319-B29D-F702C2663C9E}" destId="{057C4A28-89EB-44D4-A65E-5EB4664D5F81}" srcOrd="0" destOrd="1" presId="urn:microsoft.com/office/officeart/2005/8/layout/vList2"/>
    <dgm:cxn modelId="{DEB7BDDC-7ECC-42C1-8632-17940AFFEB5E}" type="presOf" srcId="{EF30D519-7965-4BC9-9694-C60533E11526}" destId="{6AA0DD35-3D22-4271-AF58-355538579726}" srcOrd="0" destOrd="0" presId="urn:microsoft.com/office/officeart/2005/8/layout/vList2"/>
    <dgm:cxn modelId="{727CEEBA-17DE-46CC-BD7E-F0113CBE234F}" type="presOf" srcId="{10BEFF0B-3E51-4ABB-B4A5-C027069C93DA}" destId="{057C4A28-89EB-44D4-A65E-5EB4664D5F81}" srcOrd="0" destOrd="0" presId="urn:microsoft.com/office/officeart/2005/8/layout/vList2"/>
    <dgm:cxn modelId="{B4824450-F414-4031-B9D9-19784F49A48F}" srcId="{EDDA8FA5-BE17-4122-B664-FEDAE66BB87E}" destId="{83CE187B-06F7-4319-B29D-F702C2663C9E}" srcOrd="1" destOrd="0" parTransId="{51528192-6428-4579-9856-C48A9CFA7B8C}" sibTransId="{937ADE6C-22E8-4CD2-9D98-1A38FC56B0D2}"/>
    <dgm:cxn modelId="{8FAF489F-C0A0-4143-B1EC-5B2A3F2F6716}" srcId="{EF30D519-7965-4BC9-9694-C60533E11526}" destId="{EDDA8FA5-BE17-4122-B664-FEDAE66BB87E}" srcOrd="0" destOrd="0" parTransId="{210FD4A1-8674-4913-8F36-9009EB90B55D}" sibTransId="{67F78671-96FF-4A08-BB6B-0BBFE922CAF2}"/>
    <dgm:cxn modelId="{407422CC-F388-464D-A141-22F61E10BBE0}" type="presOf" srcId="{EDDA8FA5-BE17-4122-B664-FEDAE66BB87E}" destId="{CAC97A9E-6B9F-4B1F-A094-01D5D3815F04}" srcOrd="0" destOrd="0" presId="urn:microsoft.com/office/officeart/2005/8/layout/vList2"/>
    <dgm:cxn modelId="{2378AD4B-D6F3-4E9E-9704-09FD53BABB78}" srcId="{EDDA8FA5-BE17-4122-B664-FEDAE66BB87E}" destId="{10BEFF0B-3E51-4ABB-B4A5-C027069C93DA}" srcOrd="0" destOrd="0" parTransId="{B137C271-BAFA-4D46-946F-04C978EEAA30}" sibTransId="{0CA83FAC-9913-436F-9815-68F5FCAA1DD4}"/>
    <dgm:cxn modelId="{C3508E04-E917-4BA7-B73A-63F710B60450}" srcId="{EDDA8FA5-BE17-4122-B664-FEDAE66BB87E}" destId="{0BDA739F-B3B5-44E2-918A-36706EDC92E4}" srcOrd="2" destOrd="0" parTransId="{04AB9A31-A8B3-4EA7-A0BE-41890F1A3B8D}" sibTransId="{FF78ED55-73CA-47A1-8A97-3EFC1A13B97F}"/>
    <dgm:cxn modelId="{22D8054F-FBA9-4ED7-AE73-3EBF84E77B88}" type="presParOf" srcId="{6AA0DD35-3D22-4271-AF58-355538579726}" destId="{CAC97A9E-6B9F-4B1F-A094-01D5D3815F04}" srcOrd="0" destOrd="0" presId="urn:microsoft.com/office/officeart/2005/8/layout/vList2"/>
    <dgm:cxn modelId="{2FCBFACC-41FA-4D97-B128-A03DEA5F9DC4}" type="presParOf" srcId="{6AA0DD35-3D22-4271-AF58-355538579726}" destId="{057C4A28-89EB-44D4-A65E-5EB4664D5F81}"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0D519-7965-4BC9-9694-C60533E115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7D318430-B054-43AE-9FF3-02EE5F80007F}">
      <dgm:prSet custT="1"/>
      <dgm:spPr/>
      <dgm:t>
        <a:bodyPr/>
        <a:lstStyle/>
        <a:p>
          <a:pPr algn="ctr"/>
          <a:r>
            <a:rPr lang="it-IT" sz="2400" u="none" dirty="0" smtClean="0"/>
            <a:t>E’ una iniziativa dell’Unione Europea volta a coinvolgere direttamente le città e le amministrazioni locali, quali interlocutori più vicini ai cittadini, nel percorso di responsabilità diretta verso la sostenibilità energetica ed ambientale</a:t>
          </a:r>
          <a:endParaRPr lang="it-IT" sz="2400" u="none" dirty="0"/>
        </a:p>
      </dgm:t>
    </dgm:pt>
    <dgm:pt modelId="{E6BE7A59-649D-4166-A210-4A3C9C6648B7}" type="parTrans" cxnId="{EB00AC61-0AA3-4EB9-AB74-68F35D20ECFE}">
      <dgm:prSet/>
      <dgm:spPr/>
      <dgm:t>
        <a:bodyPr/>
        <a:lstStyle/>
        <a:p>
          <a:pPr algn="ctr"/>
          <a:endParaRPr lang="it-IT" sz="2400"/>
        </a:p>
      </dgm:t>
    </dgm:pt>
    <dgm:pt modelId="{4294F3A7-7076-433E-B4F9-855F3F77CBF6}" type="sibTrans" cxnId="{EB00AC61-0AA3-4EB9-AB74-68F35D20ECFE}">
      <dgm:prSet/>
      <dgm:spPr/>
      <dgm:t>
        <a:bodyPr/>
        <a:lstStyle/>
        <a:p>
          <a:pPr algn="ctr"/>
          <a:endParaRPr lang="it-IT" sz="2400"/>
        </a:p>
      </dgm:t>
    </dgm:pt>
    <dgm:pt modelId="{D40C002F-54B5-4F9F-99BD-CC27D8E7E54E}">
      <dgm:prSet custT="1"/>
      <dgm:spPr/>
      <dgm:t>
        <a:bodyPr/>
        <a:lstStyle/>
        <a:p>
          <a:pPr algn="ctr"/>
          <a:r>
            <a:rPr lang="it-IT" sz="2400" dirty="0" smtClean="0"/>
            <a:t>Obiettivo primario del PAES è attuare tutte le strategie possibili per invertire la tendenza crescente dei consumi energetici, coinvolgendo il pubblico e il privato</a:t>
          </a:r>
          <a:endParaRPr lang="it-IT" sz="2400" u="none" dirty="0"/>
        </a:p>
      </dgm:t>
    </dgm:pt>
    <dgm:pt modelId="{091C0E38-5683-4AC5-9DBF-9F87A661BEA0}" type="parTrans" cxnId="{12664F57-5587-40A6-A7A9-05AC06E8E705}">
      <dgm:prSet/>
      <dgm:spPr/>
      <dgm:t>
        <a:bodyPr/>
        <a:lstStyle/>
        <a:p>
          <a:endParaRPr lang="it-IT"/>
        </a:p>
      </dgm:t>
    </dgm:pt>
    <dgm:pt modelId="{687D2C85-3509-4EEC-92FE-525AFF59C1C7}" type="sibTrans" cxnId="{12664F57-5587-40A6-A7A9-05AC06E8E705}">
      <dgm:prSet/>
      <dgm:spPr/>
      <dgm:t>
        <a:bodyPr/>
        <a:lstStyle/>
        <a:p>
          <a:endParaRPr lang="it-IT"/>
        </a:p>
      </dgm:t>
    </dgm:pt>
    <dgm:pt modelId="{6AA0DD35-3D22-4271-AF58-355538579726}" type="pres">
      <dgm:prSet presAssocID="{EF30D519-7965-4BC9-9694-C60533E11526}" presName="linear" presStyleCnt="0">
        <dgm:presLayoutVars>
          <dgm:animLvl val="lvl"/>
          <dgm:resizeHandles val="exact"/>
        </dgm:presLayoutVars>
      </dgm:prSet>
      <dgm:spPr/>
      <dgm:t>
        <a:bodyPr/>
        <a:lstStyle/>
        <a:p>
          <a:endParaRPr lang="it-IT"/>
        </a:p>
      </dgm:t>
    </dgm:pt>
    <dgm:pt modelId="{263AE8D5-1964-452A-9ACC-457258994F87}" type="pres">
      <dgm:prSet presAssocID="{7D318430-B054-43AE-9FF3-02EE5F80007F}" presName="parentText" presStyleLbl="node1" presStyleIdx="0" presStyleCnt="2">
        <dgm:presLayoutVars>
          <dgm:chMax val="0"/>
          <dgm:bulletEnabled val="1"/>
        </dgm:presLayoutVars>
      </dgm:prSet>
      <dgm:spPr/>
      <dgm:t>
        <a:bodyPr/>
        <a:lstStyle/>
        <a:p>
          <a:endParaRPr lang="it-IT"/>
        </a:p>
      </dgm:t>
    </dgm:pt>
    <dgm:pt modelId="{E3841DC4-0E8A-4833-9C4A-FA5930174D80}" type="pres">
      <dgm:prSet presAssocID="{4294F3A7-7076-433E-B4F9-855F3F77CBF6}" presName="spacer" presStyleCnt="0"/>
      <dgm:spPr/>
    </dgm:pt>
    <dgm:pt modelId="{72007AC2-20CD-49E7-8EBA-49B1EE0403E8}" type="pres">
      <dgm:prSet presAssocID="{D40C002F-54B5-4F9F-99BD-CC27D8E7E54E}" presName="parentText" presStyleLbl="node1" presStyleIdx="1" presStyleCnt="2">
        <dgm:presLayoutVars>
          <dgm:chMax val="0"/>
          <dgm:bulletEnabled val="1"/>
        </dgm:presLayoutVars>
      </dgm:prSet>
      <dgm:spPr/>
      <dgm:t>
        <a:bodyPr/>
        <a:lstStyle/>
        <a:p>
          <a:endParaRPr lang="it-IT"/>
        </a:p>
      </dgm:t>
    </dgm:pt>
  </dgm:ptLst>
  <dgm:cxnLst>
    <dgm:cxn modelId="{3219B332-87AD-49BB-844E-7B1CF5BC54B5}" type="presOf" srcId="{EF30D519-7965-4BC9-9694-C60533E11526}" destId="{6AA0DD35-3D22-4271-AF58-355538579726}" srcOrd="0" destOrd="0" presId="urn:microsoft.com/office/officeart/2005/8/layout/vList2"/>
    <dgm:cxn modelId="{12664F57-5587-40A6-A7A9-05AC06E8E705}" srcId="{EF30D519-7965-4BC9-9694-C60533E11526}" destId="{D40C002F-54B5-4F9F-99BD-CC27D8E7E54E}" srcOrd="1" destOrd="0" parTransId="{091C0E38-5683-4AC5-9DBF-9F87A661BEA0}" sibTransId="{687D2C85-3509-4EEC-92FE-525AFF59C1C7}"/>
    <dgm:cxn modelId="{8DB15214-F549-4420-927F-5E407C8424ED}" type="presOf" srcId="{D40C002F-54B5-4F9F-99BD-CC27D8E7E54E}" destId="{72007AC2-20CD-49E7-8EBA-49B1EE0403E8}" srcOrd="0" destOrd="0" presId="urn:microsoft.com/office/officeart/2005/8/layout/vList2"/>
    <dgm:cxn modelId="{0D6CB0A1-44D7-4F46-A048-0747C7B3589B}" type="presOf" srcId="{7D318430-B054-43AE-9FF3-02EE5F80007F}" destId="{263AE8D5-1964-452A-9ACC-457258994F87}" srcOrd="0" destOrd="0" presId="urn:microsoft.com/office/officeart/2005/8/layout/vList2"/>
    <dgm:cxn modelId="{EB00AC61-0AA3-4EB9-AB74-68F35D20ECFE}" srcId="{EF30D519-7965-4BC9-9694-C60533E11526}" destId="{7D318430-B054-43AE-9FF3-02EE5F80007F}" srcOrd="0" destOrd="0" parTransId="{E6BE7A59-649D-4166-A210-4A3C9C6648B7}" sibTransId="{4294F3A7-7076-433E-B4F9-855F3F77CBF6}"/>
    <dgm:cxn modelId="{ACE5AF70-0B9E-4224-A9D1-C4DF3BB6A1D1}" type="presParOf" srcId="{6AA0DD35-3D22-4271-AF58-355538579726}" destId="{263AE8D5-1964-452A-9ACC-457258994F87}" srcOrd="0" destOrd="0" presId="urn:microsoft.com/office/officeart/2005/8/layout/vList2"/>
    <dgm:cxn modelId="{34D78EB6-BE65-4F6F-9731-2CB1B4E5CD6D}" type="presParOf" srcId="{6AA0DD35-3D22-4271-AF58-355538579726}" destId="{E3841DC4-0E8A-4833-9C4A-FA5930174D80}" srcOrd="1" destOrd="0" presId="urn:microsoft.com/office/officeart/2005/8/layout/vList2"/>
    <dgm:cxn modelId="{CBCF5548-F80F-48BF-AB00-D21CDB189691}" type="presParOf" srcId="{6AA0DD35-3D22-4271-AF58-355538579726}" destId="{72007AC2-20CD-49E7-8EBA-49B1EE0403E8}"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30D519-7965-4BC9-9694-C60533E115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7D318430-B054-43AE-9FF3-02EE5F80007F}">
      <dgm:prSet custT="1"/>
      <dgm:spPr/>
      <dgm:t>
        <a:bodyPr/>
        <a:lstStyle/>
        <a:p>
          <a:pPr algn="ctr"/>
          <a:r>
            <a:rPr lang="it-IT" sz="2400" u="none" dirty="0" smtClean="0"/>
            <a:t>Convenzione Quadro sui Cambiamenti Climatici del 1994 ratificata da 192 paesi delle Nazioni Unite</a:t>
          </a:r>
          <a:endParaRPr lang="it-IT" sz="2400" u="none" dirty="0"/>
        </a:p>
      </dgm:t>
    </dgm:pt>
    <dgm:pt modelId="{E6BE7A59-649D-4166-A210-4A3C9C6648B7}" type="parTrans" cxnId="{EB00AC61-0AA3-4EB9-AB74-68F35D20ECFE}">
      <dgm:prSet/>
      <dgm:spPr/>
      <dgm:t>
        <a:bodyPr/>
        <a:lstStyle/>
        <a:p>
          <a:pPr algn="ctr"/>
          <a:endParaRPr lang="it-IT" sz="2400"/>
        </a:p>
      </dgm:t>
    </dgm:pt>
    <dgm:pt modelId="{4294F3A7-7076-433E-B4F9-855F3F77CBF6}" type="sibTrans" cxnId="{EB00AC61-0AA3-4EB9-AB74-68F35D20ECFE}">
      <dgm:prSet/>
      <dgm:spPr/>
      <dgm:t>
        <a:bodyPr/>
        <a:lstStyle/>
        <a:p>
          <a:pPr algn="ctr"/>
          <a:endParaRPr lang="it-IT" sz="2400"/>
        </a:p>
      </dgm:t>
    </dgm:pt>
    <dgm:pt modelId="{16F1D01C-E67D-4CBD-BA83-0169D220D65B}">
      <dgm:prSet custT="1"/>
      <dgm:spPr/>
      <dgm:t>
        <a:bodyPr/>
        <a:lstStyle/>
        <a:p>
          <a:pPr algn="ctr"/>
          <a:r>
            <a:rPr lang="it-IT" sz="2400" u="none" dirty="0" smtClean="0"/>
            <a:t>Protocollo di Kyoto 1997: L’obiettivo della riduzione delle emissioni inquinanti fu associato ad impegni quantitativi e vincolanti</a:t>
          </a:r>
          <a:endParaRPr lang="it-IT" sz="2400" dirty="0"/>
        </a:p>
      </dgm:t>
    </dgm:pt>
    <dgm:pt modelId="{4051C076-E2E5-428E-8638-A36C86812C83}" type="parTrans" cxnId="{39D001EB-66F8-4BF5-9337-9240CD77F5F3}">
      <dgm:prSet/>
      <dgm:spPr/>
      <dgm:t>
        <a:bodyPr/>
        <a:lstStyle/>
        <a:p>
          <a:pPr algn="ctr"/>
          <a:endParaRPr lang="it-IT" sz="2400"/>
        </a:p>
      </dgm:t>
    </dgm:pt>
    <dgm:pt modelId="{95AF198B-96B7-4B72-8C97-E1D83B16B4BC}" type="sibTrans" cxnId="{39D001EB-66F8-4BF5-9337-9240CD77F5F3}">
      <dgm:prSet/>
      <dgm:spPr/>
      <dgm:t>
        <a:bodyPr/>
        <a:lstStyle/>
        <a:p>
          <a:pPr algn="ctr"/>
          <a:endParaRPr lang="it-IT" sz="2400"/>
        </a:p>
      </dgm:t>
    </dgm:pt>
    <dgm:pt modelId="{0D79FC49-F336-4F42-98E2-CF94AE88109B}">
      <dgm:prSet custT="1"/>
      <dgm:spPr/>
      <dgm:t>
        <a:bodyPr/>
        <a:lstStyle/>
        <a:p>
          <a:pPr algn="ctr"/>
          <a:r>
            <a:rPr lang="it-IT" sz="2400" dirty="0" smtClean="0"/>
            <a:t>Progetto Europeo 20-20-20 (Consiglio Europeo dell’8-9 marzo 2007)</a:t>
          </a:r>
          <a:endParaRPr lang="it-IT" sz="2400" dirty="0"/>
        </a:p>
      </dgm:t>
    </dgm:pt>
    <dgm:pt modelId="{D96CEFE7-55F1-489E-B26E-610FB7CB29DB}" type="parTrans" cxnId="{149F4BBE-9B21-452E-AA9A-4916BFBCA694}">
      <dgm:prSet/>
      <dgm:spPr/>
      <dgm:t>
        <a:bodyPr/>
        <a:lstStyle/>
        <a:p>
          <a:pPr algn="ctr"/>
          <a:endParaRPr lang="it-IT" sz="2400"/>
        </a:p>
      </dgm:t>
    </dgm:pt>
    <dgm:pt modelId="{C33DE914-97DF-4FF7-8F6A-7BDC05ED1A89}" type="sibTrans" cxnId="{149F4BBE-9B21-452E-AA9A-4916BFBCA694}">
      <dgm:prSet/>
      <dgm:spPr/>
      <dgm:t>
        <a:bodyPr/>
        <a:lstStyle/>
        <a:p>
          <a:pPr algn="ctr"/>
          <a:endParaRPr lang="it-IT" sz="2400"/>
        </a:p>
      </dgm:t>
    </dgm:pt>
    <dgm:pt modelId="{6AA0DD35-3D22-4271-AF58-355538579726}" type="pres">
      <dgm:prSet presAssocID="{EF30D519-7965-4BC9-9694-C60533E11526}" presName="linear" presStyleCnt="0">
        <dgm:presLayoutVars>
          <dgm:animLvl val="lvl"/>
          <dgm:resizeHandles val="exact"/>
        </dgm:presLayoutVars>
      </dgm:prSet>
      <dgm:spPr/>
      <dgm:t>
        <a:bodyPr/>
        <a:lstStyle/>
        <a:p>
          <a:endParaRPr lang="it-IT"/>
        </a:p>
      </dgm:t>
    </dgm:pt>
    <dgm:pt modelId="{263AE8D5-1964-452A-9ACC-457258994F87}" type="pres">
      <dgm:prSet presAssocID="{7D318430-B054-43AE-9FF3-02EE5F80007F}" presName="parentText" presStyleLbl="node1" presStyleIdx="0" presStyleCnt="3">
        <dgm:presLayoutVars>
          <dgm:chMax val="0"/>
          <dgm:bulletEnabled val="1"/>
        </dgm:presLayoutVars>
      </dgm:prSet>
      <dgm:spPr/>
      <dgm:t>
        <a:bodyPr/>
        <a:lstStyle/>
        <a:p>
          <a:endParaRPr lang="it-IT"/>
        </a:p>
      </dgm:t>
    </dgm:pt>
    <dgm:pt modelId="{E3841DC4-0E8A-4833-9C4A-FA5930174D80}" type="pres">
      <dgm:prSet presAssocID="{4294F3A7-7076-433E-B4F9-855F3F77CBF6}" presName="spacer" presStyleCnt="0"/>
      <dgm:spPr/>
    </dgm:pt>
    <dgm:pt modelId="{582B395B-2586-4E42-8B29-2EF08FA66AFA}" type="pres">
      <dgm:prSet presAssocID="{16F1D01C-E67D-4CBD-BA83-0169D220D65B}" presName="parentText" presStyleLbl="node1" presStyleIdx="1" presStyleCnt="3">
        <dgm:presLayoutVars>
          <dgm:chMax val="0"/>
          <dgm:bulletEnabled val="1"/>
        </dgm:presLayoutVars>
      </dgm:prSet>
      <dgm:spPr/>
      <dgm:t>
        <a:bodyPr/>
        <a:lstStyle/>
        <a:p>
          <a:endParaRPr lang="it-IT"/>
        </a:p>
      </dgm:t>
    </dgm:pt>
    <dgm:pt modelId="{DAC225EA-9D66-48D3-A72F-BADBEFFBCA8D}" type="pres">
      <dgm:prSet presAssocID="{95AF198B-96B7-4B72-8C97-E1D83B16B4BC}" presName="spacer" presStyleCnt="0"/>
      <dgm:spPr/>
    </dgm:pt>
    <dgm:pt modelId="{75FF1339-857B-4D86-811A-60EA7BF75303}" type="pres">
      <dgm:prSet presAssocID="{0D79FC49-F336-4F42-98E2-CF94AE88109B}" presName="parentText" presStyleLbl="node1" presStyleIdx="2" presStyleCnt="3">
        <dgm:presLayoutVars>
          <dgm:chMax val="0"/>
          <dgm:bulletEnabled val="1"/>
        </dgm:presLayoutVars>
      </dgm:prSet>
      <dgm:spPr/>
      <dgm:t>
        <a:bodyPr/>
        <a:lstStyle/>
        <a:p>
          <a:endParaRPr lang="it-IT"/>
        </a:p>
      </dgm:t>
    </dgm:pt>
  </dgm:ptLst>
  <dgm:cxnLst>
    <dgm:cxn modelId="{D5480C22-26DE-4E1D-AF81-19711BC82A49}" type="presOf" srcId="{EF30D519-7965-4BC9-9694-C60533E11526}" destId="{6AA0DD35-3D22-4271-AF58-355538579726}" srcOrd="0" destOrd="0" presId="urn:microsoft.com/office/officeart/2005/8/layout/vList2"/>
    <dgm:cxn modelId="{EB00AC61-0AA3-4EB9-AB74-68F35D20ECFE}" srcId="{EF30D519-7965-4BC9-9694-C60533E11526}" destId="{7D318430-B054-43AE-9FF3-02EE5F80007F}" srcOrd="0" destOrd="0" parTransId="{E6BE7A59-649D-4166-A210-4A3C9C6648B7}" sibTransId="{4294F3A7-7076-433E-B4F9-855F3F77CBF6}"/>
    <dgm:cxn modelId="{C18332A8-4252-464E-ADC8-82D26B491C9D}" type="presOf" srcId="{7D318430-B054-43AE-9FF3-02EE5F80007F}" destId="{263AE8D5-1964-452A-9ACC-457258994F87}" srcOrd="0" destOrd="0" presId="urn:microsoft.com/office/officeart/2005/8/layout/vList2"/>
    <dgm:cxn modelId="{39D001EB-66F8-4BF5-9337-9240CD77F5F3}" srcId="{EF30D519-7965-4BC9-9694-C60533E11526}" destId="{16F1D01C-E67D-4CBD-BA83-0169D220D65B}" srcOrd="1" destOrd="0" parTransId="{4051C076-E2E5-428E-8638-A36C86812C83}" sibTransId="{95AF198B-96B7-4B72-8C97-E1D83B16B4BC}"/>
    <dgm:cxn modelId="{149F4BBE-9B21-452E-AA9A-4916BFBCA694}" srcId="{EF30D519-7965-4BC9-9694-C60533E11526}" destId="{0D79FC49-F336-4F42-98E2-CF94AE88109B}" srcOrd="2" destOrd="0" parTransId="{D96CEFE7-55F1-489E-B26E-610FB7CB29DB}" sibTransId="{C33DE914-97DF-4FF7-8F6A-7BDC05ED1A89}"/>
    <dgm:cxn modelId="{EEB7016E-7F97-4C15-BADE-DE55CF2E711D}" type="presOf" srcId="{0D79FC49-F336-4F42-98E2-CF94AE88109B}" destId="{75FF1339-857B-4D86-811A-60EA7BF75303}" srcOrd="0" destOrd="0" presId="urn:microsoft.com/office/officeart/2005/8/layout/vList2"/>
    <dgm:cxn modelId="{394B74AD-88B3-4367-883C-BB2F5B67CFF8}" type="presOf" srcId="{16F1D01C-E67D-4CBD-BA83-0169D220D65B}" destId="{582B395B-2586-4E42-8B29-2EF08FA66AFA}" srcOrd="0" destOrd="0" presId="urn:microsoft.com/office/officeart/2005/8/layout/vList2"/>
    <dgm:cxn modelId="{1EDC7CDC-7654-4AAE-AC05-2E1FF14C03C8}" type="presParOf" srcId="{6AA0DD35-3D22-4271-AF58-355538579726}" destId="{263AE8D5-1964-452A-9ACC-457258994F87}" srcOrd="0" destOrd="0" presId="urn:microsoft.com/office/officeart/2005/8/layout/vList2"/>
    <dgm:cxn modelId="{B1ECDA21-D61B-4C5C-83A8-D8357F4027ED}" type="presParOf" srcId="{6AA0DD35-3D22-4271-AF58-355538579726}" destId="{E3841DC4-0E8A-4833-9C4A-FA5930174D80}" srcOrd="1" destOrd="0" presId="urn:microsoft.com/office/officeart/2005/8/layout/vList2"/>
    <dgm:cxn modelId="{E3A528D1-C5FD-4F3B-9166-82AD4E18FF40}" type="presParOf" srcId="{6AA0DD35-3D22-4271-AF58-355538579726}" destId="{582B395B-2586-4E42-8B29-2EF08FA66AFA}" srcOrd="2" destOrd="0" presId="urn:microsoft.com/office/officeart/2005/8/layout/vList2"/>
    <dgm:cxn modelId="{DCC79D8E-E26D-4242-AD86-2672CC0B316A}" type="presParOf" srcId="{6AA0DD35-3D22-4271-AF58-355538579726}" destId="{DAC225EA-9D66-48D3-A72F-BADBEFFBCA8D}" srcOrd="3" destOrd="0" presId="urn:microsoft.com/office/officeart/2005/8/layout/vList2"/>
    <dgm:cxn modelId="{7F140D3E-7693-44CD-B9CE-81495F3A0CF1}" type="presParOf" srcId="{6AA0DD35-3D22-4271-AF58-355538579726}" destId="{75FF1339-857B-4D86-811A-60EA7BF75303}"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5EC66C-C971-408C-BE8B-2502BE0B9E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9D241E87-BCAA-4065-B15C-00979A9DF593}">
      <dgm:prSet phldrT="[Testo]"/>
      <dgm:spPr/>
      <dgm:t>
        <a:bodyPr/>
        <a:lstStyle/>
        <a:p>
          <a:pPr algn="ctr"/>
          <a:r>
            <a:rPr lang="it-IT" dirty="0" smtClean="0"/>
            <a:t>Dal 28 gennaio al 1° febbraio 2008 a livello regionale, nazionale e comunitario, sono stati svolti più di 80 eventi in 8 differenti Paesi, in occasione della Settimana europea per l'energia sostenibile</a:t>
          </a:r>
          <a:endParaRPr lang="it-IT" dirty="0"/>
        </a:p>
      </dgm:t>
    </dgm:pt>
    <dgm:pt modelId="{F575BFBA-0DE0-416C-801A-F8CC712445C5}" type="parTrans" cxnId="{E895C5DB-9CF5-4147-8F05-16990FAA3B89}">
      <dgm:prSet/>
      <dgm:spPr/>
      <dgm:t>
        <a:bodyPr/>
        <a:lstStyle/>
        <a:p>
          <a:pPr algn="ctr"/>
          <a:endParaRPr lang="it-IT"/>
        </a:p>
      </dgm:t>
    </dgm:pt>
    <dgm:pt modelId="{A90D8826-8A08-4CD1-AE47-4C0E5D0E7324}" type="sibTrans" cxnId="{E895C5DB-9CF5-4147-8F05-16990FAA3B89}">
      <dgm:prSet/>
      <dgm:spPr/>
      <dgm:t>
        <a:bodyPr/>
        <a:lstStyle/>
        <a:p>
          <a:pPr algn="ctr"/>
          <a:endParaRPr lang="it-IT"/>
        </a:p>
      </dgm:t>
    </dgm:pt>
    <dgm:pt modelId="{F2529E0D-8D26-49AD-B526-3C84EFDB0FF7}">
      <dgm:prSet phldrT="[Testo]"/>
      <dgm:spPr/>
      <dgm:t>
        <a:bodyPr/>
        <a:lstStyle/>
        <a:p>
          <a:pPr algn="ctr"/>
          <a:r>
            <a:rPr lang="it-IT" dirty="0" smtClean="0"/>
            <a:t>In questo contesto è stato avviato il “patto dei sindaci” siglato da 100 città europee tra cui 15 capitali</a:t>
          </a:r>
          <a:endParaRPr lang="it-IT" dirty="0"/>
        </a:p>
      </dgm:t>
    </dgm:pt>
    <dgm:pt modelId="{D1A9BF9C-9455-41D9-9D55-CE6467CDC57A}" type="parTrans" cxnId="{450AD545-11B8-43D3-90C6-469EE621D1AE}">
      <dgm:prSet/>
      <dgm:spPr/>
      <dgm:t>
        <a:bodyPr/>
        <a:lstStyle/>
        <a:p>
          <a:pPr algn="ctr"/>
          <a:endParaRPr lang="it-IT"/>
        </a:p>
      </dgm:t>
    </dgm:pt>
    <dgm:pt modelId="{467EC780-E8ED-4BF2-8872-29DD74E2110A}" type="sibTrans" cxnId="{450AD545-11B8-43D3-90C6-469EE621D1AE}">
      <dgm:prSet/>
      <dgm:spPr/>
      <dgm:t>
        <a:bodyPr/>
        <a:lstStyle/>
        <a:p>
          <a:pPr algn="ctr"/>
          <a:endParaRPr lang="it-IT"/>
        </a:p>
      </dgm:t>
    </dgm:pt>
    <dgm:pt modelId="{DE3C7A72-6596-4668-B4B1-E70EBD6C63EE}" type="pres">
      <dgm:prSet presAssocID="{085EC66C-C971-408C-BE8B-2502BE0B9EE8}" presName="linear" presStyleCnt="0">
        <dgm:presLayoutVars>
          <dgm:animLvl val="lvl"/>
          <dgm:resizeHandles val="exact"/>
        </dgm:presLayoutVars>
      </dgm:prSet>
      <dgm:spPr/>
      <dgm:t>
        <a:bodyPr/>
        <a:lstStyle/>
        <a:p>
          <a:endParaRPr lang="it-IT"/>
        </a:p>
      </dgm:t>
    </dgm:pt>
    <dgm:pt modelId="{7CAF2B52-236D-4523-BE73-59975AD6F4E2}" type="pres">
      <dgm:prSet presAssocID="{9D241E87-BCAA-4065-B15C-00979A9DF593}" presName="parentText" presStyleLbl="node1" presStyleIdx="0" presStyleCnt="2" custLinFactNeighborX="-935" custLinFactNeighborY="2918">
        <dgm:presLayoutVars>
          <dgm:chMax val="0"/>
          <dgm:bulletEnabled val="1"/>
        </dgm:presLayoutVars>
      </dgm:prSet>
      <dgm:spPr/>
      <dgm:t>
        <a:bodyPr/>
        <a:lstStyle/>
        <a:p>
          <a:endParaRPr lang="it-IT"/>
        </a:p>
      </dgm:t>
    </dgm:pt>
    <dgm:pt modelId="{5845CDEA-4D58-44FA-AC07-3C55433D0354}" type="pres">
      <dgm:prSet presAssocID="{A90D8826-8A08-4CD1-AE47-4C0E5D0E7324}" presName="spacer" presStyleCnt="0"/>
      <dgm:spPr/>
    </dgm:pt>
    <dgm:pt modelId="{69E5B72C-5268-4284-912A-CDC5E4EC5406}" type="pres">
      <dgm:prSet presAssocID="{F2529E0D-8D26-49AD-B526-3C84EFDB0FF7}" presName="parentText" presStyleLbl="node1" presStyleIdx="1" presStyleCnt="2">
        <dgm:presLayoutVars>
          <dgm:chMax val="0"/>
          <dgm:bulletEnabled val="1"/>
        </dgm:presLayoutVars>
      </dgm:prSet>
      <dgm:spPr/>
      <dgm:t>
        <a:bodyPr/>
        <a:lstStyle/>
        <a:p>
          <a:endParaRPr lang="it-IT"/>
        </a:p>
      </dgm:t>
    </dgm:pt>
  </dgm:ptLst>
  <dgm:cxnLst>
    <dgm:cxn modelId="{66DBDD40-A66B-45BF-9039-8ED8804D3528}" type="presOf" srcId="{085EC66C-C971-408C-BE8B-2502BE0B9EE8}" destId="{DE3C7A72-6596-4668-B4B1-E70EBD6C63EE}" srcOrd="0" destOrd="0" presId="urn:microsoft.com/office/officeart/2005/8/layout/vList2"/>
    <dgm:cxn modelId="{8AE040D2-93AA-4740-B5CB-CBFBA1B754CD}" type="presOf" srcId="{9D241E87-BCAA-4065-B15C-00979A9DF593}" destId="{7CAF2B52-236D-4523-BE73-59975AD6F4E2}" srcOrd="0" destOrd="0" presId="urn:microsoft.com/office/officeart/2005/8/layout/vList2"/>
    <dgm:cxn modelId="{8117477F-9FFF-4402-B532-5738E20B15AA}" type="presOf" srcId="{F2529E0D-8D26-49AD-B526-3C84EFDB0FF7}" destId="{69E5B72C-5268-4284-912A-CDC5E4EC5406}" srcOrd="0" destOrd="0" presId="urn:microsoft.com/office/officeart/2005/8/layout/vList2"/>
    <dgm:cxn modelId="{450AD545-11B8-43D3-90C6-469EE621D1AE}" srcId="{085EC66C-C971-408C-BE8B-2502BE0B9EE8}" destId="{F2529E0D-8D26-49AD-B526-3C84EFDB0FF7}" srcOrd="1" destOrd="0" parTransId="{D1A9BF9C-9455-41D9-9D55-CE6467CDC57A}" sibTransId="{467EC780-E8ED-4BF2-8872-29DD74E2110A}"/>
    <dgm:cxn modelId="{E895C5DB-9CF5-4147-8F05-16990FAA3B89}" srcId="{085EC66C-C971-408C-BE8B-2502BE0B9EE8}" destId="{9D241E87-BCAA-4065-B15C-00979A9DF593}" srcOrd="0" destOrd="0" parTransId="{F575BFBA-0DE0-416C-801A-F8CC712445C5}" sibTransId="{A90D8826-8A08-4CD1-AE47-4C0E5D0E7324}"/>
    <dgm:cxn modelId="{1844D23E-62A3-458D-874A-195870A1FAED}" type="presParOf" srcId="{DE3C7A72-6596-4668-B4B1-E70EBD6C63EE}" destId="{7CAF2B52-236D-4523-BE73-59975AD6F4E2}" srcOrd="0" destOrd="0" presId="urn:microsoft.com/office/officeart/2005/8/layout/vList2"/>
    <dgm:cxn modelId="{898D881E-3C8E-423B-AF21-851C7DA5C538}" type="presParOf" srcId="{DE3C7A72-6596-4668-B4B1-E70EBD6C63EE}" destId="{5845CDEA-4D58-44FA-AC07-3C55433D0354}" srcOrd="1" destOrd="0" presId="urn:microsoft.com/office/officeart/2005/8/layout/vList2"/>
    <dgm:cxn modelId="{728DD9E0-8505-4636-90E9-C626ABF118A8}" type="presParOf" srcId="{DE3C7A72-6596-4668-B4B1-E70EBD6C63EE}" destId="{69E5B72C-5268-4284-912A-CDC5E4EC5406}"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30D519-7965-4BC9-9694-C60533E115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9E1B9025-8ED5-4AF5-9BB7-226411DD67EE}">
      <dgm:prSet/>
      <dgm:spPr/>
      <dgm:t>
        <a:bodyPr/>
        <a:lstStyle/>
        <a:p>
          <a:pPr algn="ctr"/>
          <a:r>
            <a:rPr lang="it-IT" dirty="0" smtClean="0"/>
            <a:t>Sta </a:t>
          </a:r>
          <a:r>
            <a:rPr lang="it-IT" dirty="0"/>
            <a:t>per Piano d’Azione per l’Energia </a:t>
          </a:r>
          <a:r>
            <a:rPr lang="it-IT" dirty="0" smtClean="0"/>
            <a:t>Sostenibile</a:t>
          </a:r>
          <a:endParaRPr lang="it-IT" dirty="0"/>
        </a:p>
      </dgm:t>
    </dgm:pt>
    <dgm:pt modelId="{10317A45-8D3B-4C3C-A51E-A3A9B15CE82A}" type="parTrans" cxnId="{A36B37F9-A2D3-4B34-BF93-4036DB84C295}">
      <dgm:prSet/>
      <dgm:spPr/>
      <dgm:t>
        <a:bodyPr/>
        <a:lstStyle/>
        <a:p>
          <a:pPr algn="ctr"/>
          <a:endParaRPr lang="it-IT"/>
        </a:p>
      </dgm:t>
    </dgm:pt>
    <dgm:pt modelId="{77549702-F27F-4C9C-B6C5-DE3BB44A5425}" type="sibTrans" cxnId="{A36B37F9-A2D3-4B34-BF93-4036DB84C295}">
      <dgm:prSet/>
      <dgm:spPr/>
      <dgm:t>
        <a:bodyPr/>
        <a:lstStyle/>
        <a:p>
          <a:pPr algn="ctr"/>
          <a:endParaRPr lang="it-IT"/>
        </a:p>
      </dgm:t>
    </dgm:pt>
    <dgm:pt modelId="{2C206F53-4A8F-468B-821E-0EDA4A082F44}">
      <dgm:prSet/>
      <dgm:spPr/>
      <dgm:t>
        <a:bodyPr/>
        <a:lstStyle/>
        <a:p>
          <a:pPr algn="ctr"/>
          <a:r>
            <a:rPr lang="it-IT" dirty="0"/>
            <a:t>Indica COME i firmatari del Patto rispetteranno gli obiettivi prefissati per il </a:t>
          </a:r>
          <a:r>
            <a:rPr lang="it-IT" dirty="0" smtClean="0"/>
            <a:t>2020</a:t>
          </a:r>
          <a:endParaRPr lang="it-IT" dirty="0"/>
        </a:p>
      </dgm:t>
    </dgm:pt>
    <dgm:pt modelId="{27EB4CC6-FEB0-4931-84F5-301FDCDF33AA}" type="parTrans" cxnId="{13E49231-CF47-4C84-B371-6027A67DFAB5}">
      <dgm:prSet/>
      <dgm:spPr/>
      <dgm:t>
        <a:bodyPr/>
        <a:lstStyle/>
        <a:p>
          <a:pPr algn="ctr"/>
          <a:endParaRPr lang="it-IT"/>
        </a:p>
      </dgm:t>
    </dgm:pt>
    <dgm:pt modelId="{4B2C7709-336F-4D81-A9FF-1BE128424399}" type="sibTrans" cxnId="{13E49231-CF47-4C84-B371-6027A67DFAB5}">
      <dgm:prSet/>
      <dgm:spPr/>
      <dgm:t>
        <a:bodyPr/>
        <a:lstStyle/>
        <a:p>
          <a:pPr algn="ctr"/>
          <a:endParaRPr lang="it-IT"/>
        </a:p>
      </dgm:t>
    </dgm:pt>
    <dgm:pt modelId="{50D7688A-A635-466C-921C-F85C247F810F}">
      <dgm:prSet/>
      <dgm:spPr/>
      <dgm:t>
        <a:bodyPr/>
        <a:lstStyle/>
        <a:p>
          <a:pPr algn="ctr"/>
          <a:r>
            <a:rPr lang="it-IT" dirty="0"/>
            <a:t>Definisce misure </a:t>
          </a:r>
          <a:r>
            <a:rPr lang="it-IT" dirty="0" smtClean="0"/>
            <a:t>concrete di intervento, tempi e responsabilità per </a:t>
          </a:r>
          <a:r>
            <a:rPr lang="it-IT" dirty="0"/>
            <a:t>la riduzione di </a:t>
          </a:r>
          <a:r>
            <a:rPr lang="it-IT" dirty="0" smtClean="0"/>
            <a:t>CO2</a:t>
          </a:r>
          <a:endParaRPr lang="it-IT" dirty="0"/>
        </a:p>
      </dgm:t>
    </dgm:pt>
    <dgm:pt modelId="{A109A2C1-6B61-4829-A45E-ACB4B0DC980D}" type="parTrans" cxnId="{5C9CC3AB-0739-4FF1-8639-BCDB8E5EC911}">
      <dgm:prSet/>
      <dgm:spPr/>
      <dgm:t>
        <a:bodyPr/>
        <a:lstStyle/>
        <a:p>
          <a:pPr algn="ctr"/>
          <a:endParaRPr lang="it-IT"/>
        </a:p>
      </dgm:t>
    </dgm:pt>
    <dgm:pt modelId="{43307AFE-0ACC-4292-A260-F4BEDF2AAC49}" type="sibTrans" cxnId="{5C9CC3AB-0739-4FF1-8639-BCDB8E5EC911}">
      <dgm:prSet/>
      <dgm:spPr/>
      <dgm:t>
        <a:bodyPr/>
        <a:lstStyle/>
        <a:p>
          <a:pPr algn="ctr"/>
          <a:endParaRPr lang="it-IT"/>
        </a:p>
      </dgm:t>
    </dgm:pt>
    <dgm:pt modelId="{DAB7455B-7393-4B61-8A74-A60AD209D214}">
      <dgm:prSet/>
      <dgm:spPr/>
      <dgm:t>
        <a:bodyPr/>
        <a:lstStyle/>
        <a:p>
          <a:pPr algn="ctr"/>
          <a:r>
            <a:rPr lang="it-IT" dirty="0"/>
            <a:t>Dev’essere </a:t>
          </a:r>
          <a:r>
            <a:rPr lang="it-IT" dirty="0" smtClean="0"/>
            <a:t>adottato entro </a:t>
          </a:r>
          <a:r>
            <a:rPr lang="it-IT" dirty="0"/>
            <a:t>un anno dall’adesione al Patto dei </a:t>
          </a:r>
          <a:r>
            <a:rPr lang="it-IT" dirty="0" smtClean="0"/>
            <a:t>Sindaci</a:t>
          </a:r>
          <a:endParaRPr lang="it-IT" dirty="0"/>
        </a:p>
      </dgm:t>
    </dgm:pt>
    <dgm:pt modelId="{D8E66527-B15F-400C-B5CE-2C8C5213ED86}" type="parTrans" cxnId="{0A0C14BD-9A88-4845-80E9-7938EF5D1216}">
      <dgm:prSet/>
      <dgm:spPr/>
      <dgm:t>
        <a:bodyPr/>
        <a:lstStyle/>
        <a:p>
          <a:pPr algn="ctr"/>
          <a:endParaRPr lang="it-IT"/>
        </a:p>
      </dgm:t>
    </dgm:pt>
    <dgm:pt modelId="{EC0CBA9C-B932-4E27-B6BA-ECBFFFEB4E70}" type="sibTrans" cxnId="{0A0C14BD-9A88-4845-80E9-7938EF5D1216}">
      <dgm:prSet/>
      <dgm:spPr/>
      <dgm:t>
        <a:bodyPr/>
        <a:lstStyle/>
        <a:p>
          <a:pPr algn="ctr"/>
          <a:endParaRPr lang="it-IT"/>
        </a:p>
      </dgm:t>
    </dgm:pt>
    <dgm:pt modelId="{6AA0DD35-3D22-4271-AF58-355538579726}" type="pres">
      <dgm:prSet presAssocID="{EF30D519-7965-4BC9-9694-C60533E11526}" presName="linear" presStyleCnt="0">
        <dgm:presLayoutVars>
          <dgm:animLvl val="lvl"/>
          <dgm:resizeHandles val="exact"/>
        </dgm:presLayoutVars>
      </dgm:prSet>
      <dgm:spPr/>
      <dgm:t>
        <a:bodyPr/>
        <a:lstStyle/>
        <a:p>
          <a:endParaRPr lang="it-IT"/>
        </a:p>
      </dgm:t>
    </dgm:pt>
    <dgm:pt modelId="{8C305797-7335-4EB5-BB42-4D8620D44946}" type="pres">
      <dgm:prSet presAssocID="{9E1B9025-8ED5-4AF5-9BB7-226411DD67EE}" presName="parentText" presStyleLbl="node1" presStyleIdx="0" presStyleCnt="4">
        <dgm:presLayoutVars>
          <dgm:chMax val="0"/>
          <dgm:bulletEnabled val="1"/>
        </dgm:presLayoutVars>
      </dgm:prSet>
      <dgm:spPr/>
      <dgm:t>
        <a:bodyPr/>
        <a:lstStyle/>
        <a:p>
          <a:endParaRPr lang="it-IT"/>
        </a:p>
      </dgm:t>
    </dgm:pt>
    <dgm:pt modelId="{F3E7DB8B-3F3A-4D19-8542-94B86FB8FA6F}" type="pres">
      <dgm:prSet presAssocID="{77549702-F27F-4C9C-B6C5-DE3BB44A5425}" presName="spacer" presStyleCnt="0"/>
      <dgm:spPr/>
    </dgm:pt>
    <dgm:pt modelId="{1FDE40D6-7128-49CE-98B2-4460D3D90598}" type="pres">
      <dgm:prSet presAssocID="{2C206F53-4A8F-468B-821E-0EDA4A082F44}" presName="parentText" presStyleLbl="node1" presStyleIdx="1" presStyleCnt="4">
        <dgm:presLayoutVars>
          <dgm:chMax val="0"/>
          <dgm:bulletEnabled val="1"/>
        </dgm:presLayoutVars>
      </dgm:prSet>
      <dgm:spPr/>
      <dgm:t>
        <a:bodyPr/>
        <a:lstStyle/>
        <a:p>
          <a:endParaRPr lang="it-IT"/>
        </a:p>
      </dgm:t>
    </dgm:pt>
    <dgm:pt modelId="{FFD101EE-B03A-4FF2-8172-14710795483E}" type="pres">
      <dgm:prSet presAssocID="{4B2C7709-336F-4D81-A9FF-1BE128424399}" presName="spacer" presStyleCnt="0"/>
      <dgm:spPr/>
    </dgm:pt>
    <dgm:pt modelId="{D7BA2B74-AFBD-4CBD-92DE-139EA5E2B298}" type="pres">
      <dgm:prSet presAssocID="{50D7688A-A635-466C-921C-F85C247F810F}" presName="parentText" presStyleLbl="node1" presStyleIdx="2" presStyleCnt="4">
        <dgm:presLayoutVars>
          <dgm:chMax val="0"/>
          <dgm:bulletEnabled val="1"/>
        </dgm:presLayoutVars>
      </dgm:prSet>
      <dgm:spPr/>
      <dgm:t>
        <a:bodyPr/>
        <a:lstStyle/>
        <a:p>
          <a:endParaRPr lang="it-IT"/>
        </a:p>
      </dgm:t>
    </dgm:pt>
    <dgm:pt modelId="{4A5C6C48-FC8F-4823-AE5A-0DE39819F933}" type="pres">
      <dgm:prSet presAssocID="{43307AFE-0ACC-4292-A260-F4BEDF2AAC49}" presName="spacer" presStyleCnt="0"/>
      <dgm:spPr/>
    </dgm:pt>
    <dgm:pt modelId="{FF960F5C-8E93-4654-A487-D67AB4041A03}" type="pres">
      <dgm:prSet presAssocID="{DAB7455B-7393-4B61-8A74-A60AD209D214}" presName="parentText" presStyleLbl="node1" presStyleIdx="3" presStyleCnt="4">
        <dgm:presLayoutVars>
          <dgm:chMax val="0"/>
          <dgm:bulletEnabled val="1"/>
        </dgm:presLayoutVars>
      </dgm:prSet>
      <dgm:spPr/>
      <dgm:t>
        <a:bodyPr/>
        <a:lstStyle/>
        <a:p>
          <a:endParaRPr lang="it-IT"/>
        </a:p>
      </dgm:t>
    </dgm:pt>
  </dgm:ptLst>
  <dgm:cxnLst>
    <dgm:cxn modelId="{07955483-0D76-4A82-BCF6-134DDF4B990A}" type="presOf" srcId="{DAB7455B-7393-4B61-8A74-A60AD209D214}" destId="{FF960F5C-8E93-4654-A487-D67AB4041A03}" srcOrd="0" destOrd="0" presId="urn:microsoft.com/office/officeart/2005/8/layout/vList2"/>
    <dgm:cxn modelId="{EE281001-1AB6-4C7B-9368-0845FBD51D84}" type="presOf" srcId="{9E1B9025-8ED5-4AF5-9BB7-226411DD67EE}" destId="{8C305797-7335-4EB5-BB42-4D8620D44946}" srcOrd="0" destOrd="0" presId="urn:microsoft.com/office/officeart/2005/8/layout/vList2"/>
    <dgm:cxn modelId="{2A2E2B63-1BF2-4F6F-9787-45FB00F0418A}" type="presOf" srcId="{EF30D519-7965-4BC9-9694-C60533E11526}" destId="{6AA0DD35-3D22-4271-AF58-355538579726}" srcOrd="0" destOrd="0" presId="urn:microsoft.com/office/officeart/2005/8/layout/vList2"/>
    <dgm:cxn modelId="{A36B37F9-A2D3-4B34-BF93-4036DB84C295}" srcId="{EF30D519-7965-4BC9-9694-C60533E11526}" destId="{9E1B9025-8ED5-4AF5-9BB7-226411DD67EE}" srcOrd="0" destOrd="0" parTransId="{10317A45-8D3B-4C3C-A51E-A3A9B15CE82A}" sibTransId="{77549702-F27F-4C9C-B6C5-DE3BB44A5425}"/>
    <dgm:cxn modelId="{0A0C14BD-9A88-4845-80E9-7938EF5D1216}" srcId="{EF30D519-7965-4BC9-9694-C60533E11526}" destId="{DAB7455B-7393-4B61-8A74-A60AD209D214}" srcOrd="3" destOrd="0" parTransId="{D8E66527-B15F-400C-B5CE-2C8C5213ED86}" sibTransId="{EC0CBA9C-B932-4E27-B6BA-ECBFFFEB4E70}"/>
    <dgm:cxn modelId="{93C96B4F-6238-46A5-A7EE-13B43C67525A}" type="presOf" srcId="{50D7688A-A635-466C-921C-F85C247F810F}" destId="{D7BA2B74-AFBD-4CBD-92DE-139EA5E2B298}" srcOrd="0" destOrd="0" presId="urn:microsoft.com/office/officeart/2005/8/layout/vList2"/>
    <dgm:cxn modelId="{13E49231-CF47-4C84-B371-6027A67DFAB5}" srcId="{EF30D519-7965-4BC9-9694-C60533E11526}" destId="{2C206F53-4A8F-468B-821E-0EDA4A082F44}" srcOrd="1" destOrd="0" parTransId="{27EB4CC6-FEB0-4931-84F5-301FDCDF33AA}" sibTransId="{4B2C7709-336F-4D81-A9FF-1BE128424399}"/>
    <dgm:cxn modelId="{5C9CC3AB-0739-4FF1-8639-BCDB8E5EC911}" srcId="{EF30D519-7965-4BC9-9694-C60533E11526}" destId="{50D7688A-A635-466C-921C-F85C247F810F}" srcOrd="2" destOrd="0" parTransId="{A109A2C1-6B61-4829-A45E-ACB4B0DC980D}" sibTransId="{43307AFE-0ACC-4292-A260-F4BEDF2AAC49}"/>
    <dgm:cxn modelId="{7651B90E-1175-4DA1-9E94-7C0CF4CACDE7}" type="presOf" srcId="{2C206F53-4A8F-468B-821E-0EDA4A082F44}" destId="{1FDE40D6-7128-49CE-98B2-4460D3D90598}" srcOrd="0" destOrd="0" presId="urn:microsoft.com/office/officeart/2005/8/layout/vList2"/>
    <dgm:cxn modelId="{0B6D5CFC-5C35-40CE-A650-A6B4060C04EA}" type="presParOf" srcId="{6AA0DD35-3D22-4271-AF58-355538579726}" destId="{8C305797-7335-4EB5-BB42-4D8620D44946}" srcOrd="0" destOrd="0" presId="urn:microsoft.com/office/officeart/2005/8/layout/vList2"/>
    <dgm:cxn modelId="{1FE212A7-87DB-421C-82A1-8442DE7C367E}" type="presParOf" srcId="{6AA0DD35-3D22-4271-AF58-355538579726}" destId="{F3E7DB8B-3F3A-4D19-8542-94B86FB8FA6F}" srcOrd="1" destOrd="0" presId="urn:microsoft.com/office/officeart/2005/8/layout/vList2"/>
    <dgm:cxn modelId="{C6DF1EDD-E882-4D80-8A31-EDF87CA21FE0}" type="presParOf" srcId="{6AA0DD35-3D22-4271-AF58-355538579726}" destId="{1FDE40D6-7128-49CE-98B2-4460D3D90598}" srcOrd="2" destOrd="0" presId="urn:microsoft.com/office/officeart/2005/8/layout/vList2"/>
    <dgm:cxn modelId="{0A2C5B2E-BE39-4DED-A358-51EB6CDF081E}" type="presParOf" srcId="{6AA0DD35-3D22-4271-AF58-355538579726}" destId="{FFD101EE-B03A-4FF2-8172-14710795483E}" srcOrd="3" destOrd="0" presId="urn:microsoft.com/office/officeart/2005/8/layout/vList2"/>
    <dgm:cxn modelId="{638DFA6B-4C49-4B1D-BAA4-407C640BC121}" type="presParOf" srcId="{6AA0DD35-3D22-4271-AF58-355538579726}" destId="{D7BA2B74-AFBD-4CBD-92DE-139EA5E2B298}" srcOrd="4" destOrd="0" presId="urn:microsoft.com/office/officeart/2005/8/layout/vList2"/>
    <dgm:cxn modelId="{4C355CE1-DA54-4C14-BA1F-AB5D93F279CE}" type="presParOf" srcId="{6AA0DD35-3D22-4271-AF58-355538579726}" destId="{4A5C6C48-FC8F-4823-AE5A-0DE39819F933}" srcOrd="5" destOrd="0" presId="urn:microsoft.com/office/officeart/2005/8/layout/vList2"/>
    <dgm:cxn modelId="{CFD50DFD-B4F3-4F19-923C-251871D4639B}" type="presParOf" srcId="{6AA0DD35-3D22-4271-AF58-355538579726}" destId="{FF960F5C-8E93-4654-A487-D67AB4041A03}"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30D519-7965-4BC9-9694-C60533E115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2998C40B-0202-4862-8D45-988C0248FF0B}">
      <dgm:prSet custT="1"/>
      <dgm:spPr/>
      <dgm:t>
        <a:bodyPr/>
        <a:lstStyle/>
        <a:p>
          <a:pPr algn="ctr"/>
          <a:r>
            <a:rPr lang="it-IT" sz="2000" dirty="0" smtClean="0"/>
            <a:t>Interventi su </a:t>
          </a:r>
        </a:p>
        <a:p>
          <a:pPr algn="ctr"/>
          <a:r>
            <a:rPr lang="it-IT" sz="2000" dirty="0" smtClean="0"/>
            <a:t>edifici,  attrezzature, impianti, trasporti</a:t>
          </a:r>
          <a:endParaRPr lang="it-IT" sz="2000" dirty="0"/>
        </a:p>
      </dgm:t>
    </dgm:pt>
    <dgm:pt modelId="{E272D224-E5CB-485A-BD12-00EA2DBA766D}" type="parTrans" cxnId="{FEDC4902-5CD3-45E4-8268-7ECD2B02A69D}">
      <dgm:prSet/>
      <dgm:spPr/>
      <dgm:t>
        <a:bodyPr/>
        <a:lstStyle/>
        <a:p>
          <a:pPr algn="ctr"/>
          <a:endParaRPr lang="it-IT" sz="2000"/>
        </a:p>
      </dgm:t>
    </dgm:pt>
    <dgm:pt modelId="{E9E91420-BF79-45BC-B010-A5B12F8BC85A}" type="sibTrans" cxnId="{FEDC4902-5CD3-45E4-8268-7ECD2B02A69D}">
      <dgm:prSet/>
      <dgm:spPr/>
      <dgm:t>
        <a:bodyPr/>
        <a:lstStyle/>
        <a:p>
          <a:pPr algn="ctr"/>
          <a:endParaRPr lang="it-IT" sz="2000"/>
        </a:p>
      </dgm:t>
    </dgm:pt>
    <dgm:pt modelId="{66801310-490F-480B-A4BB-93D2AD303D48}">
      <dgm:prSet custT="1"/>
      <dgm:spPr/>
      <dgm:t>
        <a:bodyPr/>
        <a:lstStyle/>
        <a:p>
          <a:pPr algn="ctr"/>
          <a:r>
            <a:rPr lang="it-IT" sz="2000" dirty="0" smtClean="0"/>
            <a:t>Promozione ed incentivazione all’utilizzo di prodotti e servizi efficienti dal punto di vista energetico (appalti pubblici)</a:t>
          </a:r>
          <a:endParaRPr lang="it-IT" sz="2000" dirty="0"/>
        </a:p>
      </dgm:t>
    </dgm:pt>
    <dgm:pt modelId="{5F584BE0-B0D8-48F1-ABC4-E3284EBF4EF4}" type="parTrans" cxnId="{F3EFC2DD-4BD4-4CA1-971B-4109A5B8E0A6}">
      <dgm:prSet/>
      <dgm:spPr/>
      <dgm:t>
        <a:bodyPr/>
        <a:lstStyle/>
        <a:p>
          <a:pPr algn="ctr"/>
          <a:endParaRPr lang="it-IT" sz="2000"/>
        </a:p>
      </dgm:t>
    </dgm:pt>
    <dgm:pt modelId="{BCD6E788-25B2-4059-976C-AE372AF5564E}" type="sibTrans" cxnId="{F3EFC2DD-4BD4-4CA1-971B-4109A5B8E0A6}">
      <dgm:prSet/>
      <dgm:spPr/>
      <dgm:t>
        <a:bodyPr/>
        <a:lstStyle/>
        <a:p>
          <a:pPr algn="ctr"/>
          <a:endParaRPr lang="it-IT" sz="2000"/>
        </a:p>
      </dgm:t>
    </dgm:pt>
    <dgm:pt modelId="{AEF28C62-A558-4C51-9930-160AB5E37BC5}">
      <dgm:prSet custT="1"/>
      <dgm:spPr/>
      <dgm:t>
        <a:bodyPr/>
        <a:lstStyle/>
        <a:p>
          <a:pPr algn="ctr"/>
          <a:r>
            <a:rPr lang="it-IT" sz="2000" dirty="0" smtClean="0"/>
            <a:t>Stimolare </a:t>
          </a:r>
          <a:r>
            <a:rPr lang="it-IT" sz="2000" dirty="0"/>
            <a:t>un cambiamento nelle modalità di consumo </a:t>
          </a:r>
          <a:endParaRPr lang="it-IT" sz="2000" dirty="0" smtClean="0"/>
        </a:p>
        <a:p>
          <a:pPr algn="ctr"/>
          <a:r>
            <a:rPr lang="it-IT" sz="2000" dirty="0" smtClean="0"/>
            <a:t>coinvolgendo cittadini </a:t>
          </a:r>
          <a:r>
            <a:rPr lang="it-IT" sz="2000" dirty="0"/>
            <a:t>e </a:t>
          </a:r>
          <a:r>
            <a:rPr lang="it-IT" sz="2000" dirty="0" smtClean="0"/>
            <a:t>stakeholder</a:t>
          </a:r>
          <a:endParaRPr lang="it-IT" sz="2000" dirty="0"/>
        </a:p>
      </dgm:t>
    </dgm:pt>
    <dgm:pt modelId="{66C67F3D-2676-4B50-B9ED-7B0700B5AE99}" type="parTrans" cxnId="{167CC2E8-CE3A-4F84-AD61-78238645A578}">
      <dgm:prSet/>
      <dgm:spPr/>
      <dgm:t>
        <a:bodyPr/>
        <a:lstStyle/>
        <a:p>
          <a:pPr algn="ctr"/>
          <a:endParaRPr lang="it-IT" sz="2000"/>
        </a:p>
      </dgm:t>
    </dgm:pt>
    <dgm:pt modelId="{4D9D64BB-FD24-4EFC-A07F-9E1CAB4AF1C4}" type="sibTrans" cxnId="{167CC2E8-CE3A-4F84-AD61-78238645A578}">
      <dgm:prSet/>
      <dgm:spPr/>
      <dgm:t>
        <a:bodyPr/>
        <a:lstStyle/>
        <a:p>
          <a:pPr algn="ctr"/>
          <a:endParaRPr lang="it-IT" sz="2000"/>
        </a:p>
      </dgm:t>
    </dgm:pt>
    <dgm:pt modelId="{D93E5721-A459-4BD0-965D-D98C584F9E42}">
      <dgm:prSet custT="1"/>
      <dgm:spPr/>
      <dgm:t>
        <a:bodyPr/>
        <a:lstStyle/>
        <a:p>
          <a:pPr algn="ctr"/>
          <a:r>
            <a:rPr lang="it-IT" sz="2000" dirty="0" smtClean="0"/>
            <a:t>Produzione </a:t>
          </a:r>
          <a:r>
            <a:rPr lang="it-IT" sz="2000" dirty="0"/>
            <a:t>locale di </a:t>
          </a:r>
          <a:r>
            <a:rPr lang="it-IT" sz="2000" dirty="0" smtClean="0"/>
            <a:t>energia (fotovoltaica, eolica, cogenerazione, miglioramento della produzione locale di energia), </a:t>
          </a:r>
          <a:r>
            <a:rPr lang="it-IT" sz="2000" dirty="0"/>
            <a:t>generazione locale di </a:t>
          </a:r>
          <a:r>
            <a:rPr lang="it-IT" sz="2000" dirty="0" smtClean="0"/>
            <a:t>riscaldamento/raffreddamento</a:t>
          </a:r>
          <a:endParaRPr lang="it-IT" sz="2000" dirty="0"/>
        </a:p>
      </dgm:t>
    </dgm:pt>
    <dgm:pt modelId="{2E340E91-C7DD-426A-97AF-8801A714F082}" type="parTrans" cxnId="{35A28EEE-82A8-4DF8-9D95-5EF7E3265393}">
      <dgm:prSet/>
      <dgm:spPr/>
      <dgm:t>
        <a:bodyPr/>
        <a:lstStyle/>
        <a:p>
          <a:endParaRPr lang="it-IT"/>
        </a:p>
      </dgm:t>
    </dgm:pt>
    <dgm:pt modelId="{9515145D-A690-4953-8309-CA0804FE224F}" type="sibTrans" cxnId="{35A28EEE-82A8-4DF8-9D95-5EF7E3265393}">
      <dgm:prSet/>
      <dgm:spPr/>
      <dgm:t>
        <a:bodyPr/>
        <a:lstStyle/>
        <a:p>
          <a:endParaRPr lang="it-IT"/>
        </a:p>
      </dgm:t>
    </dgm:pt>
    <dgm:pt modelId="{6AA0DD35-3D22-4271-AF58-355538579726}" type="pres">
      <dgm:prSet presAssocID="{EF30D519-7965-4BC9-9694-C60533E11526}" presName="linear" presStyleCnt="0">
        <dgm:presLayoutVars>
          <dgm:animLvl val="lvl"/>
          <dgm:resizeHandles val="exact"/>
        </dgm:presLayoutVars>
      </dgm:prSet>
      <dgm:spPr/>
      <dgm:t>
        <a:bodyPr/>
        <a:lstStyle/>
        <a:p>
          <a:endParaRPr lang="it-IT"/>
        </a:p>
      </dgm:t>
    </dgm:pt>
    <dgm:pt modelId="{70B8F9B9-D576-4DE9-B980-62D672863BC0}" type="pres">
      <dgm:prSet presAssocID="{2998C40B-0202-4862-8D45-988C0248FF0B}" presName="parentText" presStyleLbl="node1" presStyleIdx="0" presStyleCnt="4">
        <dgm:presLayoutVars>
          <dgm:chMax val="0"/>
          <dgm:bulletEnabled val="1"/>
        </dgm:presLayoutVars>
      </dgm:prSet>
      <dgm:spPr/>
      <dgm:t>
        <a:bodyPr/>
        <a:lstStyle/>
        <a:p>
          <a:endParaRPr lang="it-IT"/>
        </a:p>
      </dgm:t>
    </dgm:pt>
    <dgm:pt modelId="{CBD4F953-A401-4CBE-9F11-CC05F64F0912}" type="pres">
      <dgm:prSet presAssocID="{E9E91420-BF79-45BC-B010-A5B12F8BC85A}" presName="spacer" presStyleCnt="0"/>
      <dgm:spPr/>
    </dgm:pt>
    <dgm:pt modelId="{4BF2FE73-7AC5-4F5B-ACD2-383B0A3A4706}" type="pres">
      <dgm:prSet presAssocID="{66801310-490F-480B-A4BB-93D2AD303D48}" presName="parentText" presStyleLbl="node1" presStyleIdx="1" presStyleCnt="4">
        <dgm:presLayoutVars>
          <dgm:chMax val="0"/>
          <dgm:bulletEnabled val="1"/>
        </dgm:presLayoutVars>
      </dgm:prSet>
      <dgm:spPr/>
      <dgm:t>
        <a:bodyPr/>
        <a:lstStyle/>
        <a:p>
          <a:endParaRPr lang="it-IT"/>
        </a:p>
      </dgm:t>
    </dgm:pt>
    <dgm:pt modelId="{0430DF24-57FF-4EA3-B190-1C79B55CF7F5}" type="pres">
      <dgm:prSet presAssocID="{BCD6E788-25B2-4059-976C-AE372AF5564E}" presName="spacer" presStyleCnt="0"/>
      <dgm:spPr/>
    </dgm:pt>
    <dgm:pt modelId="{E7DE7AC3-A861-4E58-A9C2-4568928494F7}" type="pres">
      <dgm:prSet presAssocID="{D93E5721-A459-4BD0-965D-D98C584F9E42}" presName="parentText" presStyleLbl="node1" presStyleIdx="2" presStyleCnt="4">
        <dgm:presLayoutVars>
          <dgm:chMax val="0"/>
          <dgm:bulletEnabled val="1"/>
        </dgm:presLayoutVars>
      </dgm:prSet>
      <dgm:spPr/>
      <dgm:t>
        <a:bodyPr/>
        <a:lstStyle/>
        <a:p>
          <a:endParaRPr lang="it-IT"/>
        </a:p>
      </dgm:t>
    </dgm:pt>
    <dgm:pt modelId="{52664F52-3150-484D-A149-9D427A6955C9}" type="pres">
      <dgm:prSet presAssocID="{9515145D-A690-4953-8309-CA0804FE224F}" presName="spacer" presStyleCnt="0"/>
      <dgm:spPr/>
    </dgm:pt>
    <dgm:pt modelId="{D6289D8D-1A98-4E96-84D5-53203C974768}" type="pres">
      <dgm:prSet presAssocID="{AEF28C62-A558-4C51-9930-160AB5E37BC5}" presName="parentText" presStyleLbl="node1" presStyleIdx="3" presStyleCnt="4">
        <dgm:presLayoutVars>
          <dgm:chMax val="0"/>
          <dgm:bulletEnabled val="1"/>
        </dgm:presLayoutVars>
      </dgm:prSet>
      <dgm:spPr/>
      <dgm:t>
        <a:bodyPr/>
        <a:lstStyle/>
        <a:p>
          <a:endParaRPr lang="it-IT"/>
        </a:p>
      </dgm:t>
    </dgm:pt>
  </dgm:ptLst>
  <dgm:cxnLst>
    <dgm:cxn modelId="{6BC69706-B197-43ED-86EE-CA947DA26FAD}" type="presOf" srcId="{66801310-490F-480B-A4BB-93D2AD303D48}" destId="{4BF2FE73-7AC5-4F5B-ACD2-383B0A3A4706}" srcOrd="0" destOrd="0" presId="urn:microsoft.com/office/officeart/2005/8/layout/vList2"/>
    <dgm:cxn modelId="{01A50D5C-E4D6-40DD-A6BF-762E124104FD}" type="presOf" srcId="{EF30D519-7965-4BC9-9694-C60533E11526}" destId="{6AA0DD35-3D22-4271-AF58-355538579726}" srcOrd="0" destOrd="0" presId="urn:microsoft.com/office/officeart/2005/8/layout/vList2"/>
    <dgm:cxn modelId="{35A28EEE-82A8-4DF8-9D95-5EF7E3265393}" srcId="{EF30D519-7965-4BC9-9694-C60533E11526}" destId="{D93E5721-A459-4BD0-965D-D98C584F9E42}" srcOrd="2" destOrd="0" parTransId="{2E340E91-C7DD-426A-97AF-8801A714F082}" sibTransId="{9515145D-A690-4953-8309-CA0804FE224F}"/>
    <dgm:cxn modelId="{9401B3E6-7B0A-4B8D-8C49-FB1DC6C8DAF0}" type="presOf" srcId="{D93E5721-A459-4BD0-965D-D98C584F9E42}" destId="{E7DE7AC3-A861-4E58-A9C2-4568928494F7}" srcOrd="0" destOrd="0" presId="urn:microsoft.com/office/officeart/2005/8/layout/vList2"/>
    <dgm:cxn modelId="{7B610D3A-D11D-4CC2-AFD5-06DAB3293F7C}" type="presOf" srcId="{2998C40B-0202-4862-8D45-988C0248FF0B}" destId="{70B8F9B9-D576-4DE9-B980-62D672863BC0}" srcOrd="0" destOrd="0" presId="urn:microsoft.com/office/officeart/2005/8/layout/vList2"/>
    <dgm:cxn modelId="{91462717-3B55-4498-A1FE-1CFF5BE7B3E0}" type="presOf" srcId="{AEF28C62-A558-4C51-9930-160AB5E37BC5}" destId="{D6289D8D-1A98-4E96-84D5-53203C974768}" srcOrd="0" destOrd="0" presId="urn:microsoft.com/office/officeart/2005/8/layout/vList2"/>
    <dgm:cxn modelId="{F3EFC2DD-4BD4-4CA1-971B-4109A5B8E0A6}" srcId="{EF30D519-7965-4BC9-9694-C60533E11526}" destId="{66801310-490F-480B-A4BB-93D2AD303D48}" srcOrd="1" destOrd="0" parTransId="{5F584BE0-B0D8-48F1-ABC4-E3284EBF4EF4}" sibTransId="{BCD6E788-25B2-4059-976C-AE372AF5564E}"/>
    <dgm:cxn modelId="{167CC2E8-CE3A-4F84-AD61-78238645A578}" srcId="{EF30D519-7965-4BC9-9694-C60533E11526}" destId="{AEF28C62-A558-4C51-9930-160AB5E37BC5}" srcOrd="3" destOrd="0" parTransId="{66C67F3D-2676-4B50-B9ED-7B0700B5AE99}" sibTransId="{4D9D64BB-FD24-4EFC-A07F-9E1CAB4AF1C4}"/>
    <dgm:cxn modelId="{FEDC4902-5CD3-45E4-8268-7ECD2B02A69D}" srcId="{EF30D519-7965-4BC9-9694-C60533E11526}" destId="{2998C40B-0202-4862-8D45-988C0248FF0B}" srcOrd="0" destOrd="0" parTransId="{E272D224-E5CB-485A-BD12-00EA2DBA766D}" sibTransId="{E9E91420-BF79-45BC-B010-A5B12F8BC85A}"/>
    <dgm:cxn modelId="{13DAF7F8-C8D8-43F1-AA43-5A3E24BFDDFD}" type="presParOf" srcId="{6AA0DD35-3D22-4271-AF58-355538579726}" destId="{70B8F9B9-D576-4DE9-B980-62D672863BC0}" srcOrd="0" destOrd="0" presId="urn:microsoft.com/office/officeart/2005/8/layout/vList2"/>
    <dgm:cxn modelId="{DF94EBB0-6A0B-4411-9354-E94547921EE4}" type="presParOf" srcId="{6AA0DD35-3D22-4271-AF58-355538579726}" destId="{CBD4F953-A401-4CBE-9F11-CC05F64F0912}" srcOrd="1" destOrd="0" presId="urn:microsoft.com/office/officeart/2005/8/layout/vList2"/>
    <dgm:cxn modelId="{6302391F-AFB3-4B15-A559-E41AD0CF8155}" type="presParOf" srcId="{6AA0DD35-3D22-4271-AF58-355538579726}" destId="{4BF2FE73-7AC5-4F5B-ACD2-383B0A3A4706}" srcOrd="2" destOrd="0" presId="urn:microsoft.com/office/officeart/2005/8/layout/vList2"/>
    <dgm:cxn modelId="{91C2F0F0-26CA-4396-A8D9-5FCAEE1BD52F}" type="presParOf" srcId="{6AA0DD35-3D22-4271-AF58-355538579726}" destId="{0430DF24-57FF-4EA3-B190-1C79B55CF7F5}" srcOrd="3" destOrd="0" presId="urn:microsoft.com/office/officeart/2005/8/layout/vList2"/>
    <dgm:cxn modelId="{6E3D28D2-B29B-4939-9E4E-28CFEA3998E4}" type="presParOf" srcId="{6AA0DD35-3D22-4271-AF58-355538579726}" destId="{E7DE7AC3-A861-4E58-A9C2-4568928494F7}" srcOrd="4" destOrd="0" presId="urn:microsoft.com/office/officeart/2005/8/layout/vList2"/>
    <dgm:cxn modelId="{7661262E-7276-4B2A-8276-9BD9CEFF3319}" type="presParOf" srcId="{6AA0DD35-3D22-4271-AF58-355538579726}" destId="{52664F52-3150-484D-A149-9D427A6955C9}" srcOrd="5" destOrd="0" presId="urn:microsoft.com/office/officeart/2005/8/layout/vList2"/>
    <dgm:cxn modelId="{6AE1C71C-DE5B-454E-908A-1B5AD6C62889}" type="presParOf" srcId="{6AA0DD35-3D22-4271-AF58-355538579726}" destId="{D6289D8D-1A98-4E96-84D5-53203C974768}"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30D519-7965-4BC9-9694-C60533E115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4A6A587D-D64C-46AE-8B28-B7D4024B4513}">
      <dgm:prSet/>
      <dgm:spPr/>
      <dgm:t>
        <a:bodyPr/>
        <a:lstStyle/>
        <a:p>
          <a:pPr algn="ctr"/>
          <a:r>
            <a:rPr lang="it-IT" dirty="0"/>
            <a:t>L’orizzonte temporale del Patto dei Sindaci è il </a:t>
          </a:r>
          <a:r>
            <a:rPr lang="it-IT" dirty="0" smtClean="0"/>
            <a:t>2020</a:t>
          </a:r>
          <a:endParaRPr lang="it-IT" dirty="0"/>
        </a:p>
      </dgm:t>
    </dgm:pt>
    <dgm:pt modelId="{EF9DE5E2-43C5-43C7-9288-88A7B38CBC01}" type="parTrans" cxnId="{0D2F6C3E-E119-4478-B4BA-2FB4713B3792}">
      <dgm:prSet/>
      <dgm:spPr/>
      <dgm:t>
        <a:bodyPr/>
        <a:lstStyle/>
        <a:p>
          <a:pPr algn="ctr"/>
          <a:endParaRPr lang="it-IT"/>
        </a:p>
      </dgm:t>
    </dgm:pt>
    <dgm:pt modelId="{8B6CFCF4-D507-411D-BD53-552A1EB602AA}" type="sibTrans" cxnId="{0D2F6C3E-E119-4478-B4BA-2FB4713B3792}">
      <dgm:prSet/>
      <dgm:spPr/>
      <dgm:t>
        <a:bodyPr/>
        <a:lstStyle/>
        <a:p>
          <a:pPr algn="ctr"/>
          <a:endParaRPr lang="it-IT"/>
        </a:p>
      </dgm:t>
    </dgm:pt>
    <dgm:pt modelId="{F7DFFDE1-8E14-4F5D-B00E-19B116FB61EA}">
      <dgm:prSet/>
      <dgm:spPr/>
      <dgm:t>
        <a:bodyPr/>
        <a:lstStyle/>
        <a:p>
          <a:pPr algn="ctr"/>
          <a:r>
            <a:rPr lang="it-IT" dirty="0"/>
            <a:t>Il PAES deve quindi indicare chiaramente le azioni strategiche che l’autorità locale intende intraprendere per raggiungere gli obiettivi previsti per il </a:t>
          </a:r>
          <a:r>
            <a:rPr lang="it-IT" dirty="0" smtClean="0"/>
            <a:t>2020</a:t>
          </a:r>
          <a:endParaRPr lang="it-IT" dirty="0"/>
        </a:p>
      </dgm:t>
    </dgm:pt>
    <dgm:pt modelId="{108EB99C-3C5C-49A4-A5D5-0FE735F2E889}" type="parTrans" cxnId="{1938B236-D32F-4AF6-BEFA-23E6795CA767}">
      <dgm:prSet/>
      <dgm:spPr/>
      <dgm:t>
        <a:bodyPr/>
        <a:lstStyle/>
        <a:p>
          <a:pPr algn="ctr"/>
          <a:endParaRPr lang="it-IT"/>
        </a:p>
      </dgm:t>
    </dgm:pt>
    <dgm:pt modelId="{4DC399E0-5A55-47D5-AB93-9D3F69403DAA}" type="sibTrans" cxnId="{1938B236-D32F-4AF6-BEFA-23E6795CA767}">
      <dgm:prSet/>
      <dgm:spPr/>
      <dgm:t>
        <a:bodyPr/>
        <a:lstStyle/>
        <a:p>
          <a:pPr algn="ctr"/>
          <a:endParaRPr lang="it-IT"/>
        </a:p>
      </dgm:t>
    </dgm:pt>
    <dgm:pt modelId="{B7F658F5-380C-44C3-98AE-82F7FDBDBA75}">
      <dgm:prSet custT="1"/>
      <dgm:spPr/>
      <dgm:t>
        <a:bodyPr/>
        <a:lstStyle/>
        <a:p>
          <a:pPr algn="ctr"/>
          <a:r>
            <a:rPr lang="it-IT" sz="2300" dirty="0"/>
            <a:t>E’ comunque consentito che l’autorità locale distingua tra</a:t>
          </a:r>
          <a:r>
            <a:rPr lang="it-IT" sz="2300" dirty="0" smtClean="0"/>
            <a:t>:</a:t>
          </a:r>
        </a:p>
        <a:p>
          <a:pPr algn="ctr"/>
          <a:r>
            <a:rPr lang="it-IT" sz="2000" dirty="0" smtClean="0"/>
            <a:t>- una strategia di lungo periodo con obiettivi sino al 2020</a:t>
          </a:r>
        </a:p>
        <a:p>
          <a:pPr algn="ctr"/>
          <a:r>
            <a:rPr lang="it-IT" sz="2000" dirty="0" smtClean="0"/>
            <a:t>- misure dettagliate per i prossimi 3-5 anni </a:t>
          </a:r>
          <a:endParaRPr lang="it-IT" sz="2000" dirty="0"/>
        </a:p>
      </dgm:t>
    </dgm:pt>
    <dgm:pt modelId="{E75D3527-0D2D-49F5-9DA7-0ADFF8384117}" type="parTrans" cxnId="{50EAE210-1E7E-4E6A-A2AE-0AEEDE01E6D8}">
      <dgm:prSet/>
      <dgm:spPr/>
      <dgm:t>
        <a:bodyPr/>
        <a:lstStyle/>
        <a:p>
          <a:pPr algn="ctr"/>
          <a:endParaRPr lang="it-IT"/>
        </a:p>
      </dgm:t>
    </dgm:pt>
    <dgm:pt modelId="{87F17727-A002-4BDB-9C1C-C1CAC224DD62}" type="sibTrans" cxnId="{50EAE210-1E7E-4E6A-A2AE-0AEEDE01E6D8}">
      <dgm:prSet/>
      <dgm:spPr/>
      <dgm:t>
        <a:bodyPr/>
        <a:lstStyle/>
        <a:p>
          <a:pPr algn="ctr"/>
          <a:endParaRPr lang="it-IT"/>
        </a:p>
      </dgm:t>
    </dgm:pt>
    <dgm:pt modelId="{6AA0DD35-3D22-4271-AF58-355538579726}" type="pres">
      <dgm:prSet presAssocID="{EF30D519-7965-4BC9-9694-C60533E11526}" presName="linear" presStyleCnt="0">
        <dgm:presLayoutVars>
          <dgm:animLvl val="lvl"/>
          <dgm:resizeHandles val="exact"/>
        </dgm:presLayoutVars>
      </dgm:prSet>
      <dgm:spPr/>
      <dgm:t>
        <a:bodyPr/>
        <a:lstStyle/>
        <a:p>
          <a:endParaRPr lang="it-IT"/>
        </a:p>
      </dgm:t>
    </dgm:pt>
    <dgm:pt modelId="{FE881C5A-9B77-46E2-95FE-58BFC0578858}" type="pres">
      <dgm:prSet presAssocID="{4A6A587D-D64C-46AE-8B28-B7D4024B4513}" presName="parentText" presStyleLbl="node1" presStyleIdx="0" presStyleCnt="3">
        <dgm:presLayoutVars>
          <dgm:chMax val="0"/>
          <dgm:bulletEnabled val="1"/>
        </dgm:presLayoutVars>
      </dgm:prSet>
      <dgm:spPr/>
      <dgm:t>
        <a:bodyPr/>
        <a:lstStyle/>
        <a:p>
          <a:endParaRPr lang="it-IT"/>
        </a:p>
      </dgm:t>
    </dgm:pt>
    <dgm:pt modelId="{07D5002D-E314-4AE3-A8D8-8909AE56D7BC}" type="pres">
      <dgm:prSet presAssocID="{8B6CFCF4-D507-411D-BD53-552A1EB602AA}" presName="spacer" presStyleCnt="0"/>
      <dgm:spPr/>
    </dgm:pt>
    <dgm:pt modelId="{A3364D84-297A-48F2-9AC2-940BCC4769DB}" type="pres">
      <dgm:prSet presAssocID="{F7DFFDE1-8E14-4F5D-B00E-19B116FB61EA}" presName="parentText" presStyleLbl="node1" presStyleIdx="1" presStyleCnt="3">
        <dgm:presLayoutVars>
          <dgm:chMax val="0"/>
          <dgm:bulletEnabled val="1"/>
        </dgm:presLayoutVars>
      </dgm:prSet>
      <dgm:spPr/>
      <dgm:t>
        <a:bodyPr/>
        <a:lstStyle/>
        <a:p>
          <a:endParaRPr lang="it-IT"/>
        </a:p>
      </dgm:t>
    </dgm:pt>
    <dgm:pt modelId="{77FEAFD8-73F8-48B4-B820-929C5AD472CD}" type="pres">
      <dgm:prSet presAssocID="{4DC399E0-5A55-47D5-AB93-9D3F69403DAA}" presName="spacer" presStyleCnt="0"/>
      <dgm:spPr/>
    </dgm:pt>
    <dgm:pt modelId="{F74FB9B4-CFE7-4ABB-953E-96F0C8A7A1F6}" type="pres">
      <dgm:prSet presAssocID="{B7F658F5-380C-44C3-98AE-82F7FDBDBA75}" presName="parentText" presStyleLbl="node1" presStyleIdx="2" presStyleCnt="3">
        <dgm:presLayoutVars>
          <dgm:chMax val="0"/>
          <dgm:bulletEnabled val="1"/>
        </dgm:presLayoutVars>
      </dgm:prSet>
      <dgm:spPr/>
      <dgm:t>
        <a:bodyPr/>
        <a:lstStyle/>
        <a:p>
          <a:endParaRPr lang="it-IT"/>
        </a:p>
      </dgm:t>
    </dgm:pt>
  </dgm:ptLst>
  <dgm:cxnLst>
    <dgm:cxn modelId="{76F30067-0914-4ED0-9CC8-6DDC74E38850}" type="presOf" srcId="{F7DFFDE1-8E14-4F5D-B00E-19B116FB61EA}" destId="{A3364D84-297A-48F2-9AC2-940BCC4769DB}" srcOrd="0" destOrd="0" presId="urn:microsoft.com/office/officeart/2005/8/layout/vList2"/>
    <dgm:cxn modelId="{0D2F6C3E-E119-4478-B4BA-2FB4713B3792}" srcId="{EF30D519-7965-4BC9-9694-C60533E11526}" destId="{4A6A587D-D64C-46AE-8B28-B7D4024B4513}" srcOrd="0" destOrd="0" parTransId="{EF9DE5E2-43C5-43C7-9288-88A7B38CBC01}" sibTransId="{8B6CFCF4-D507-411D-BD53-552A1EB602AA}"/>
    <dgm:cxn modelId="{CCF77AF3-70E0-4BBA-A87C-55DFDFCF2341}" type="presOf" srcId="{4A6A587D-D64C-46AE-8B28-B7D4024B4513}" destId="{FE881C5A-9B77-46E2-95FE-58BFC0578858}" srcOrd="0" destOrd="0" presId="urn:microsoft.com/office/officeart/2005/8/layout/vList2"/>
    <dgm:cxn modelId="{50EAE210-1E7E-4E6A-A2AE-0AEEDE01E6D8}" srcId="{EF30D519-7965-4BC9-9694-C60533E11526}" destId="{B7F658F5-380C-44C3-98AE-82F7FDBDBA75}" srcOrd="2" destOrd="0" parTransId="{E75D3527-0D2D-49F5-9DA7-0ADFF8384117}" sibTransId="{87F17727-A002-4BDB-9C1C-C1CAC224DD62}"/>
    <dgm:cxn modelId="{1938B236-D32F-4AF6-BEFA-23E6795CA767}" srcId="{EF30D519-7965-4BC9-9694-C60533E11526}" destId="{F7DFFDE1-8E14-4F5D-B00E-19B116FB61EA}" srcOrd="1" destOrd="0" parTransId="{108EB99C-3C5C-49A4-A5D5-0FE735F2E889}" sibTransId="{4DC399E0-5A55-47D5-AB93-9D3F69403DAA}"/>
    <dgm:cxn modelId="{D6BF4068-7E50-4BD8-8101-20BCB0837362}" type="presOf" srcId="{EF30D519-7965-4BC9-9694-C60533E11526}" destId="{6AA0DD35-3D22-4271-AF58-355538579726}" srcOrd="0" destOrd="0" presId="urn:microsoft.com/office/officeart/2005/8/layout/vList2"/>
    <dgm:cxn modelId="{144CDEE1-CB12-4756-9D62-7146110B20FA}" type="presOf" srcId="{B7F658F5-380C-44C3-98AE-82F7FDBDBA75}" destId="{F74FB9B4-CFE7-4ABB-953E-96F0C8A7A1F6}" srcOrd="0" destOrd="0" presId="urn:microsoft.com/office/officeart/2005/8/layout/vList2"/>
    <dgm:cxn modelId="{D06684C2-5DFE-431A-98A1-811E4A82DF34}" type="presParOf" srcId="{6AA0DD35-3D22-4271-AF58-355538579726}" destId="{FE881C5A-9B77-46E2-95FE-58BFC0578858}" srcOrd="0" destOrd="0" presId="urn:microsoft.com/office/officeart/2005/8/layout/vList2"/>
    <dgm:cxn modelId="{5C11DB78-5070-4D9F-AD09-F7FA74A6E028}" type="presParOf" srcId="{6AA0DD35-3D22-4271-AF58-355538579726}" destId="{07D5002D-E314-4AE3-A8D8-8909AE56D7BC}" srcOrd="1" destOrd="0" presId="urn:microsoft.com/office/officeart/2005/8/layout/vList2"/>
    <dgm:cxn modelId="{D2DDC8A6-FCE3-4B2B-A909-017EDDC8E680}" type="presParOf" srcId="{6AA0DD35-3D22-4271-AF58-355538579726}" destId="{A3364D84-297A-48F2-9AC2-940BCC4769DB}" srcOrd="2" destOrd="0" presId="urn:microsoft.com/office/officeart/2005/8/layout/vList2"/>
    <dgm:cxn modelId="{1F7E3F1D-40BC-4925-B228-5C7DB9993052}" type="presParOf" srcId="{6AA0DD35-3D22-4271-AF58-355538579726}" destId="{77FEAFD8-73F8-48B4-B820-929C5AD472CD}" srcOrd="3" destOrd="0" presId="urn:microsoft.com/office/officeart/2005/8/layout/vList2"/>
    <dgm:cxn modelId="{9541FBE3-701A-48FB-8865-7C9A4A3AE1F4}" type="presParOf" srcId="{6AA0DD35-3D22-4271-AF58-355538579726}" destId="{F74FB9B4-CFE7-4ABB-953E-96F0C8A7A1F6}"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5749D0-34CE-43E6-A1E5-B59FD8B4B35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0EC97E42-2FDF-427E-A582-24BDB2CCCE3A}">
      <dgm:prSet phldrT="[Testo]" custT="1"/>
      <dgm:spPr/>
      <dgm:t>
        <a:bodyPr/>
        <a:lstStyle/>
        <a:p>
          <a:r>
            <a:rPr lang="it-IT" sz="2000" b="0" cap="all" dirty="0" smtClean="0">
              <a:effectLst/>
            </a:rPr>
            <a:t>ATTIVAZIONE</a:t>
          </a:r>
          <a:endParaRPr lang="it-IT" sz="2000" b="0" dirty="0"/>
        </a:p>
      </dgm:t>
    </dgm:pt>
    <dgm:pt modelId="{7F3575DF-A83B-42C2-8E8A-2B5349880565}" type="parTrans" cxnId="{333BBB51-21A9-4097-87C7-51284734B96D}">
      <dgm:prSet/>
      <dgm:spPr/>
      <dgm:t>
        <a:bodyPr/>
        <a:lstStyle/>
        <a:p>
          <a:endParaRPr lang="it-IT" sz="1600" b="0"/>
        </a:p>
      </dgm:t>
    </dgm:pt>
    <dgm:pt modelId="{1CD2E2A6-3016-4554-A291-2320882979CE}" type="sibTrans" cxnId="{333BBB51-21A9-4097-87C7-51284734B96D}">
      <dgm:prSet/>
      <dgm:spPr/>
      <dgm:t>
        <a:bodyPr/>
        <a:lstStyle/>
        <a:p>
          <a:endParaRPr lang="it-IT" sz="1600" b="0"/>
        </a:p>
      </dgm:t>
    </dgm:pt>
    <dgm:pt modelId="{A998180E-7C66-4C66-B20F-C973DDA38E3A}">
      <dgm:prSet phldrT="[Testo]" custT="1"/>
      <dgm:spPr/>
      <dgm:t>
        <a:bodyPr/>
        <a:lstStyle/>
        <a:p>
          <a:pPr rtl="0"/>
          <a:r>
            <a:rPr lang="it-IT" sz="1600" b="0" i="0" u="none" dirty="0" smtClean="0"/>
            <a:t>Monitoraggio degli interventi e dei risultati raggiunti</a:t>
          </a:r>
          <a:endParaRPr lang="it-IT" sz="1600" b="0" dirty="0"/>
        </a:p>
      </dgm:t>
    </dgm:pt>
    <dgm:pt modelId="{8E26DFC3-8B7E-4795-8DAD-23C6EC339E59}" type="parTrans" cxnId="{EB1085FA-AC71-4489-98C6-3ED25095AC58}">
      <dgm:prSet/>
      <dgm:spPr/>
      <dgm:t>
        <a:bodyPr/>
        <a:lstStyle/>
        <a:p>
          <a:endParaRPr lang="it-IT" sz="1600" b="0"/>
        </a:p>
      </dgm:t>
    </dgm:pt>
    <dgm:pt modelId="{9A483C80-58B6-4D85-BE1D-CB9DED5B1540}" type="sibTrans" cxnId="{EB1085FA-AC71-4489-98C6-3ED25095AC58}">
      <dgm:prSet/>
      <dgm:spPr/>
      <dgm:t>
        <a:bodyPr/>
        <a:lstStyle/>
        <a:p>
          <a:endParaRPr lang="it-IT" sz="1600" b="0"/>
        </a:p>
      </dgm:t>
    </dgm:pt>
    <dgm:pt modelId="{3AD4BDBF-8F9A-4EC2-B8B5-BC2891A7F1F8}">
      <dgm:prSet phldrT="[Testo]" custT="1"/>
      <dgm:spPr/>
      <dgm:t>
        <a:bodyPr/>
        <a:lstStyle/>
        <a:p>
          <a:r>
            <a:rPr lang="it-IT" sz="2000" b="0" smtClean="0">
              <a:effectLst/>
            </a:rPr>
            <a:t>PIANIFICAZIONE</a:t>
          </a:r>
          <a:endParaRPr lang="it-IT" sz="2000" b="0" dirty="0"/>
        </a:p>
      </dgm:t>
    </dgm:pt>
    <dgm:pt modelId="{46A05130-E823-4326-89E2-EF29A26BBAED}" type="parTrans" cxnId="{2FFDAB38-7145-4A79-A6A4-578D26074460}">
      <dgm:prSet/>
      <dgm:spPr/>
      <dgm:t>
        <a:bodyPr/>
        <a:lstStyle/>
        <a:p>
          <a:endParaRPr lang="it-IT" sz="1600" b="0"/>
        </a:p>
      </dgm:t>
    </dgm:pt>
    <dgm:pt modelId="{3B53FF38-C453-4C9C-9B3F-BA30C3B77583}" type="sibTrans" cxnId="{2FFDAB38-7145-4A79-A6A4-578D26074460}">
      <dgm:prSet/>
      <dgm:spPr/>
      <dgm:t>
        <a:bodyPr/>
        <a:lstStyle/>
        <a:p>
          <a:endParaRPr lang="it-IT" sz="1600" b="0"/>
        </a:p>
      </dgm:t>
    </dgm:pt>
    <dgm:pt modelId="{7720F4D7-1F96-4AD8-8E0F-74D7CE4F3CC3}">
      <dgm:prSet phldrT="[Testo]" custT="1"/>
      <dgm:spPr/>
      <dgm:t>
        <a:bodyPr/>
        <a:lstStyle/>
        <a:p>
          <a:r>
            <a:rPr lang="it-IT" sz="2000" b="0" dirty="0" smtClean="0">
              <a:effectLst/>
            </a:rPr>
            <a:t>ATTUAZIONE</a:t>
          </a:r>
          <a:endParaRPr lang="it-IT" sz="2000" b="0" dirty="0"/>
        </a:p>
      </dgm:t>
    </dgm:pt>
    <dgm:pt modelId="{47248AC1-8CAD-431A-856D-CA10AC190A9B}" type="parTrans" cxnId="{F72B5DA4-CC97-4B0B-8A2B-D67D159363C9}">
      <dgm:prSet/>
      <dgm:spPr/>
      <dgm:t>
        <a:bodyPr/>
        <a:lstStyle/>
        <a:p>
          <a:endParaRPr lang="it-IT" sz="1600" b="0"/>
        </a:p>
      </dgm:t>
    </dgm:pt>
    <dgm:pt modelId="{E1C82A39-94BB-4452-994D-189713E24591}" type="sibTrans" cxnId="{F72B5DA4-CC97-4B0B-8A2B-D67D159363C9}">
      <dgm:prSet/>
      <dgm:spPr/>
      <dgm:t>
        <a:bodyPr/>
        <a:lstStyle/>
        <a:p>
          <a:endParaRPr lang="it-IT" sz="1600" b="0"/>
        </a:p>
      </dgm:t>
    </dgm:pt>
    <dgm:pt modelId="{66BE8FA6-4A54-4145-9930-9F89135AD3D8}">
      <dgm:prSet phldrT="[Testo]" custT="1"/>
      <dgm:spPr/>
      <dgm:t>
        <a:bodyPr/>
        <a:lstStyle/>
        <a:p>
          <a:r>
            <a:rPr lang="it-IT" sz="2000" b="0" dirty="0" smtClean="0">
              <a:effectLst/>
            </a:rPr>
            <a:t>MONITORAGGIO E REVISIONE</a:t>
          </a:r>
          <a:endParaRPr lang="it-IT" sz="2000" b="0" dirty="0"/>
        </a:p>
      </dgm:t>
    </dgm:pt>
    <dgm:pt modelId="{3D5513FB-DB23-4FAB-B3BC-41D65E7153B2}" type="parTrans" cxnId="{2F08F710-FFCD-49AE-A5D3-448825619D02}">
      <dgm:prSet/>
      <dgm:spPr/>
      <dgm:t>
        <a:bodyPr/>
        <a:lstStyle/>
        <a:p>
          <a:endParaRPr lang="it-IT" sz="1600" b="0"/>
        </a:p>
      </dgm:t>
    </dgm:pt>
    <dgm:pt modelId="{CDAEF45C-8A8A-45E4-90CC-FBB22FC54095}" type="sibTrans" cxnId="{2F08F710-FFCD-49AE-A5D3-448825619D02}">
      <dgm:prSet/>
      <dgm:spPr/>
      <dgm:t>
        <a:bodyPr/>
        <a:lstStyle/>
        <a:p>
          <a:endParaRPr lang="it-IT" sz="1600" b="0"/>
        </a:p>
      </dgm:t>
    </dgm:pt>
    <dgm:pt modelId="{1DBBA8E2-004F-43E7-AE6E-EECECA059ECA}">
      <dgm:prSet phldrT="[Testo]" custT="1"/>
      <dgm:spPr/>
      <dgm:t>
        <a:bodyPr/>
        <a:lstStyle/>
        <a:p>
          <a:pPr rtl="0"/>
          <a:r>
            <a:rPr lang="it-IT" sz="1600" b="0" i="0" u="none" dirty="0" smtClean="0"/>
            <a:t>Impegno amministrativo e firma del Patto</a:t>
          </a:r>
          <a:endParaRPr lang="it-IT" sz="1600" b="0" dirty="0"/>
        </a:p>
      </dgm:t>
    </dgm:pt>
    <dgm:pt modelId="{74DD0BA1-8E41-4B1E-A195-F496835CAE7D}" type="parTrans" cxnId="{A547281D-AB78-4835-B077-BF491C198F1E}">
      <dgm:prSet/>
      <dgm:spPr/>
      <dgm:t>
        <a:bodyPr/>
        <a:lstStyle/>
        <a:p>
          <a:endParaRPr lang="it-IT" sz="1600" b="0"/>
        </a:p>
      </dgm:t>
    </dgm:pt>
    <dgm:pt modelId="{A14DA21D-BFA9-4783-AE32-3E56E9CD3283}" type="sibTrans" cxnId="{A547281D-AB78-4835-B077-BF491C198F1E}">
      <dgm:prSet/>
      <dgm:spPr/>
      <dgm:t>
        <a:bodyPr/>
        <a:lstStyle/>
        <a:p>
          <a:endParaRPr lang="it-IT" sz="1600" b="0"/>
        </a:p>
      </dgm:t>
    </dgm:pt>
    <dgm:pt modelId="{EADC7080-9383-4490-9295-091DE0BFD05A}">
      <dgm:prSet custT="1"/>
      <dgm:spPr/>
      <dgm:t>
        <a:bodyPr/>
        <a:lstStyle/>
        <a:p>
          <a:r>
            <a:rPr lang="it-IT" sz="1600" b="0" i="0" u="none" dirty="0" smtClean="0"/>
            <a:t>Adattamento e formazione delle strutture amministrative</a:t>
          </a:r>
          <a:endParaRPr lang="it-IT" sz="1600" b="0" dirty="0"/>
        </a:p>
      </dgm:t>
    </dgm:pt>
    <dgm:pt modelId="{E2CF98CB-195B-4BEF-9C37-0491F3C38DA4}" type="parTrans" cxnId="{FA10D4F0-F182-4E39-B848-105D0DB28E38}">
      <dgm:prSet/>
      <dgm:spPr/>
      <dgm:t>
        <a:bodyPr/>
        <a:lstStyle/>
        <a:p>
          <a:endParaRPr lang="it-IT" sz="1600" b="0"/>
        </a:p>
      </dgm:t>
    </dgm:pt>
    <dgm:pt modelId="{26477071-C494-4398-8DD2-FFDE49B1E9EA}" type="sibTrans" cxnId="{FA10D4F0-F182-4E39-B848-105D0DB28E38}">
      <dgm:prSet/>
      <dgm:spPr/>
      <dgm:t>
        <a:bodyPr/>
        <a:lstStyle/>
        <a:p>
          <a:endParaRPr lang="it-IT" sz="1600" b="0"/>
        </a:p>
      </dgm:t>
    </dgm:pt>
    <dgm:pt modelId="{F34A4542-A427-4211-BD3A-D9608E79E945}">
      <dgm:prSet custT="1"/>
      <dgm:spPr/>
      <dgm:t>
        <a:bodyPr/>
        <a:lstStyle/>
        <a:p>
          <a:r>
            <a:rPr lang="it-IT" sz="1600" b="0" i="0" u="none" dirty="0" smtClean="0"/>
            <a:t>Supporto degli stakeholder</a:t>
          </a:r>
          <a:endParaRPr lang="it-IT" sz="1600" b="0" dirty="0"/>
        </a:p>
      </dgm:t>
    </dgm:pt>
    <dgm:pt modelId="{EF87A939-D92E-420C-8E3E-2B7A9470B0E2}" type="parTrans" cxnId="{4C5EF698-AB25-43BA-A71E-7D7D513F0E91}">
      <dgm:prSet/>
      <dgm:spPr/>
      <dgm:t>
        <a:bodyPr/>
        <a:lstStyle/>
        <a:p>
          <a:endParaRPr lang="it-IT" sz="1600" b="0"/>
        </a:p>
      </dgm:t>
    </dgm:pt>
    <dgm:pt modelId="{32E14F38-5D50-4A43-AD87-2A25EAEC6F7C}" type="sibTrans" cxnId="{4C5EF698-AB25-43BA-A71E-7D7D513F0E91}">
      <dgm:prSet/>
      <dgm:spPr/>
      <dgm:t>
        <a:bodyPr/>
        <a:lstStyle/>
        <a:p>
          <a:endParaRPr lang="it-IT" sz="1600" b="0"/>
        </a:p>
      </dgm:t>
    </dgm:pt>
    <dgm:pt modelId="{7F67A58C-BF3B-48F3-A029-49EB281E38BD}">
      <dgm:prSet phldrT="[Testo]" custT="1"/>
      <dgm:spPr/>
      <dgm:t>
        <a:bodyPr/>
        <a:lstStyle/>
        <a:p>
          <a:pPr rtl="0"/>
          <a:r>
            <a:rPr lang="it-IT" sz="1600" b="0" i="0" u="none" dirty="0" smtClean="0"/>
            <a:t>Valutazione della situazione attuale: inventario delle emissioni</a:t>
          </a:r>
          <a:endParaRPr lang="it-IT" sz="1600" b="0" dirty="0"/>
        </a:p>
      </dgm:t>
    </dgm:pt>
    <dgm:pt modelId="{866916B9-A8BE-4332-AC48-31743842615E}" type="parTrans" cxnId="{83E0238F-3D70-4735-A955-5C2D371861AC}">
      <dgm:prSet/>
      <dgm:spPr/>
      <dgm:t>
        <a:bodyPr/>
        <a:lstStyle/>
        <a:p>
          <a:endParaRPr lang="it-IT" sz="1600" b="0"/>
        </a:p>
      </dgm:t>
    </dgm:pt>
    <dgm:pt modelId="{E478F455-3ECC-4918-A636-DD58BC98A358}" type="sibTrans" cxnId="{83E0238F-3D70-4735-A955-5C2D371861AC}">
      <dgm:prSet/>
      <dgm:spPr/>
      <dgm:t>
        <a:bodyPr/>
        <a:lstStyle/>
        <a:p>
          <a:endParaRPr lang="it-IT" sz="1600" b="0"/>
        </a:p>
      </dgm:t>
    </dgm:pt>
    <dgm:pt modelId="{73836227-7F86-45EF-957B-931314279838}">
      <dgm:prSet custT="1"/>
      <dgm:spPr/>
      <dgm:t>
        <a:bodyPr/>
        <a:lstStyle/>
        <a:p>
          <a:pPr rtl="0"/>
          <a:r>
            <a:rPr lang="it-IT" sz="1600" b="0" i="0" u="none" dirty="0" smtClean="0"/>
            <a:t>Definizione strategia a lungo termine</a:t>
          </a:r>
          <a:endParaRPr lang="it-IT" sz="1600" b="0" i="0" u="none" dirty="0"/>
        </a:p>
      </dgm:t>
    </dgm:pt>
    <dgm:pt modelId="{D14D601B-C101-4426-BF52-8F33743D090C}" type="parTrans" cxnId="{A9671CBE-C040-4D33-B882-536B6A366811}">
      <dgm:prSet/>
      <dgm:spPr/>
      <dgm:t>
        <a:bodyPr/>
        <a:lstStyle/>
        <a:p>
          <a:endParaRPr lang="it-IT" sz="1600" b="0"/>
        </a:p>
      </dgm:t>
    </dgm:pt>
    <dgm:pt modelId="{F7CE3487-F702-4B7D-B188-D9346F310B98}" type="sibTrans" cxnId="{A9671CBE-C040-4D33-B882-536B6A366811}">
      <dgm:prSet/>
      <dgm:spPr/>
      <dgm:t>
        <a:bodyPr/>
        <a:lstStyle/>
        <a:p>
          <a:endParaRPr lang="it-IT" sz="1600" b="0"/>
        </a:p>
      </dgm:t>
    </dgm:pt>
    <dgm:pt modelId="{B8DC2478-09CB-41FA-8E5E-14D552B058A5}">
      <dgm:prSet custT="1"/>
      <dgm:spPr/>
      <dgm:t>
        <a:bodyPr/>
        <a:lstStyle/>
        <a:p>
          <a:pPr rtl="0"/>
          <a:r>
            <a:rPr lang="it-IT" sz="1600" b="0" i="0" u="none" dirty="0" smtClean="0"/>
            <a:t>Redazione del Piano</a:t>
          </a:r>
          <a:endParaRPr lang="it-IT" sz="1600" b="0" i="0" u="none" dirty="0"/>
        </a:p>
      </dgm:t>
    </dgm:pt>
    <dgm:pt modelId="{3D2AE896-3E80-48F9-8235-88DF598D813E}" type="parTrans" cxnId="{1FD6D8EE-3B74-4C02-98B3-58E4EC3F8B47}">
      <dgm:prSet/>
      <dgm:spPr/>
      <dgm:t>
        <a:bodyPr/>
        <a:lstStyle/>
        <a:p>
          <a:endParaRPr lang="it-IT" sz="1600" b="0"/>
        </a:p>
      </dgm:t>
    </dgm:pt>
    <dgm:pt modelId="{CF7A6624-00F6-4D2B-B8BB-665119F61EA2}" type="sibTrans" cxnId="{1FD6D8EE-3B74-4C02-98B3-58E4EC3F8B47}">
      <dgm:prSet/>
      <dgm:spPr/>
      <dgm:t>
        <a:bodyPr/>
        <a:lstStyle/>
        <a:p>
          <a:endParaRPr lang="it-IT" sz="1600" b="0"/>
        </a:p>
      </dgm:t>
    </dgm:pt>
    <dgm:pt modelId="{32DDB602-C9FC-4978-A7F9-9FB1917AB315}">
      <dgm:prSet phldrT="[Testo]" custT="1"/>
      <dgm:spPr/>
      <dgm:t>
        <a:bodyPr/>
        <a:lstStyle/>
        <a:p>
          <a:r>
            <a:rPr lang="it-IT" sz="1600" b="0" dirty="0" smtClean="0">
              <a:effectLst/>
            </a:rPr>
            <a:t>Azioni concrete ed interventi per il raggiungimento degli obiettivi prefissati</a:t>
          </a:r>
          <a:endParaRPr lang="it-IT" sz="1600" b="0" dirty="0"/>
        </a:p>
      </dgm:t>
    </dgm:pt>
    <dgm:pt modelId="{A59CA681-6F66-4A04-AA9F-292863029BA0}" type="parTrans" cxnId="{60EBED5A-6BCE-4347-835D-0840144EDA6B}">
      <dgm:prSet/>
      <dgm:spPr/>
      <dgm:t>
        <a:bodyPr/>
        <a:lstStyle/>
        <a:p>
          <a:endParaRPr lang="it-IT" sz="1600" b="0"/>
        </a:p>
      </dgm:t>
    </dgm:pt>
    <dgm:pt modelId="{4EA0AC67-1943-4F81-B6EF-22D3F4EB2B50}" type="sibTrans" cxnId="{60EBED5A-6BCE-4347-835D-0840144EDA6B}">
      <dgm:prSet/>
      <dgm:spPr/>
      <dgm:t>
        <a:bodyPr/>
        <a:lstStyle/>
        <a:p>
          <a:endParaRPr lang="it-IT" sz="1600" b="0"/>
        </a:p>
      </dgm:t>
    </dgm:pt>
    <dgm:pt modelId="{56C27453-537E-483E-ABC0-F296E5D97781}">
      <dgm:prSet custT="1"/>
      <dgm:spPr/>
      <dgm:t>
        <a:bodyPr/>
        <a:lstStyle/>
        <a:p>
          <a:pPr rtl="0"/>
          <a:r>
            <a:rPr lang="it-IT" sz="1600" b="0" i="0" u="none" dirty="0" smtClean="0"/>
            <a:t>Rapporto di attuazione biennale</a:t>
          </a:r>
          <a:endParaRPr lang="it-IT" sz="1600" b="0" i="0" u="none" dirty="0"/>
        </a:p>
      </dgm:t>
    </dgm:pt>
    <dgm:pt modelId="{9C2FB995-C24A-47C8-92EE-C3DB0F9F3BD1}" type="parTrans" cxnId="{0A200F62-F35A-4C1D-9551-1CFF18BAFA0F}">
      <dgm:prSet/>
      <dgm:spPr/>
      <dgm:t>
        <a:bodyPr/>
        <a:lstStyle/>
        <a:p>
          <a:endParaRPr lang="it-IT" sz="1600" b="0"/>
        </a:p>
      </dgm:t>
    </dgm:pt>
    <dgm:pt modelId="{3B57919E-326F-4744-A470-6AEA604ADC8B}" type="sibTrans" cxnId="{0A200F62-F35A-4C1D-9551-1CFF18BAFA0F}">
      <dgm:prSet/>
      <dgm:spPr/>
      <dgm:t>
        <a:bodyPr/>
        <a:lstStyle/>
        <a:p>
          <a:endParaRPr lang="it-IT" sz="1600" b="0"/>
        </a:p>
      </dgm:t>
    </dgm:pt>
    <dgm:pt modelId="{52DA8581-AFDB-42D4-90AD-AB617500CC91}">
      <dgm:prSet custT="1"/>
      <dgm:spPr/>
      <dgm:t>
        <a:bodyPr/>
        <a:lstStyle/>
        <a:p>
          <a:r>
            <a:rPr lang="it-IT" sz="1600" b="0" i="0" u="none" dirty="0" smtClean="0"/>
            <a:t>Eventuale revisione del Piano</a:t>
          </a:r>
          <a:endParaRPr lang="it-IT" sz="1600" b="0" dirty="0"/>
        </a:p>
      </dgm:t>
    </dgm:pt>
    <dgm:pt modelId="{8715C2CF-B37D-4E55-8176-F437691D97E1}" type="sibTrans" cxnId="{F3ED6B37-9CEE-4AEE-AC5C-E5BB4A62340F}">
      <dgm:prSet/>
      <dgm:spPr/>
      <dgm:t>
        <a:bodyPr/>
        <a:lstStyle/>
        <a:p>
          <a:endParaRPr lang="it-IT" sz="1600" b="0"/>
        </a:p>
      </dgm:t>
    </dgm:pt>
    <dgm:pt modelId="{0C009E67-48D4-426E-A423-5482E150CBFF}" type="parTrans" cxnId="{F3ED6B37-9CEE-4AEE-AC5C-E5BB4A62340F}">
      <dgm:prSet/>
      <dgm:spPr/>
      <dgm:t>
        <a:bodyPr/>
        <a:lstStyle/>
        <a:p>
          <a:endParaRPr lang="it-IT" sz="1600" b="0"/>
        </a:p>
      </dgm:t>
    </dgm:pt>
    <dgm:pt modelId="{96345BB8-2CA9-42AB-BE0A-C2BF035E8462}">
      <dgm:prSet custT="1"/>
      <dgm:spPr/>
      <dgm:t>
        <a:bodyPr/>
        <a:lstStyle/>
        <a:p>
          <a:pPr rtl="0"/>
          <a:r>
            <a:rPr lang="it-IT" sz="1600" b="0" i="0" u="none" smtClean="0"/>
            <a:t>Approvazione e presentazione del Piano</a:t>
          </a:r>
          <a:endParaRPr lang="it-IT" sz="1600" b="0" i="0" u="none" dirty="0"/>
        </a:p>
      </dgm:t>
    </dgm:pt>
    <dgm:pt modelId="{0106365C-A5F6-471D-8F2B-30CC5459E4FF}" type="parTrans" cxnId="{2CD26692-167D-4353-8691-AA3B038C366D}">
      <dgm:prSet/>
      <dgm:spPr/>
      <dgm:t>
        <a:bodyPr/>
        <a:lstStyle/>
        <a:p>
          <a:endParaRPr lang="it-IT"/>
        </a:p>
      </dgm:t>
    </dgm:pt>
    <dgm:pt modelId="{E1C80D07-C07B-4129-8A71-603C07F7842F}" type="sibTrans" cxnId="{2CD26692-167D-4353-8691-AA3B038C366D}">
      <dgm:prSet/>
      <dgm:spPr/>
      <dgm:t>
        <a:bodyPr/>
        <a:lstStyle/>
        <a:p>
          <a:endParaRPr lang="it-IT"/>
        </a:p>
      </dgm:t>
    </dgm:pt>
    <dgm:pt modelId="{E5AAC6E5-4967-4246-A1AB-F1601E899EBD}" type="pres">
      <dgm:prSet presAssocID="{A55749D0-34CE-43E6-A1E5-B59FD8B4B359}" presName="vert0" presStyleCnt="0">
        <dgm:presLayoutVars>
          <dgm:dir/>
          <dgm:animOne val="branch"/>
          <dgm:animLvl val="lvl"/>
        </dgm:presLayoutVars>
      </dgm:prSet>
      <dgm:spPr/>
      <dgm:t>
        <a:bodyPr/>
        <a:lstStyle/>
        <a:p>
          <a:endParaRPr lang="it-IT"/>
        </a:p>
      </dgm:t>
    </dgm:pt>
    <dgm:pt modelId="{B496B638-CC3E-4B55-B510-0FE1D8D3D22A}" type="pres">
      <dgm:prSet presAssocID="{0EC97E42-2FDF-427E-A582-24BDB2CCCE3A}" presName="thickLine" presStyleLbl="alignNode1" presStyleIdx="0" presStyleCnt="4"/>
      <dgm:spPr/>
    </dgm:pt>
    <dgm:pt modelId="{C4570624-A52F-4FD5-81E4-44F5FB8E3CB0}" type="pres">
      <dgm:prSet presAssocID="{0EC97E42-2FDF-427E-A582-24BDB2CCCE3A}" presName="horz1" presStyleCnt="0"/>
      <dgm:spPr/>
    </dgm:pt>
    <dgm:pt modelId="{ACE3D3BB-F4B8-48B3-9FC8-782FE12BCC7E}" type="pres">
      <dgm:prSet presAssocID="{0EC97E42-2FDF-427E-A582-24BDB2CCCE3A}" presName="tx1" presStyleLbl="revTx" presStyleIdx="0" presStyleCnt="15" custScaleX="172727"/>
      <dgm:spPr/>
      <dgm:t>
        <a:bodyPr/>
        <a:lstStyle/>
        <a:p>
          <a:endParaRPr lang="it-IT"/>
        </a:p>
      </dgm:t>
    </dgm:pt>
    <dgm:pt modelId="{FBA79AC6-CD40-49D6-9325-DCC20B4AA29A}" type="pres">
      <dgm:prSet presAssocID="{0EC97E42-2FDF-427E-A582-24BDB2CCCE3A}" presName="vert1" presStyleCnt="0"/>
      <dgm:spPr/>
    </dgm:pt>
    <dgm:pt modelId="{286852C4-6438-4A9B-9728-FB52E35E4C07}" type="pres">
      <dgm:prSet presAssocID="{1DBBA8E2-004F-43E7-AE6E-EECECA059ECA}" presName="vertSpace2a" presStyleCnt="0"/>
      <dgm:spPr/>
    </dgm:pt>
    <dgm:pt modelId="{F23EB82F-E5B5-4914-A1C5-3AA6A97BF9B1}" type="pres">
      <dgm:prSet presAssocID="{1DBBA8E2-004F-43E7-AE6E-EECECA059ECA}" presName="horz2" presStyleCnt="0"/>
      <dgm:spPr/>
    </dgm:pt>
    <dgm:pt modelId="{E5EA0AC0-E59A-456C-9747-E4ABD237A34E}" type="pres">
      <dgm:prSet presAssocID="{1DBBA8E2-004F-43E7-AE6E-EECECA059ECA}" presName="horzSpace2" presStyleCnt="0"/>
      <dgm:spPr/>
    </dgm:pt>
    <dgm:pt modelId="{65BAD4ED-5E99-4D08-A418-17CC0D77F6C4}" type="pres">
      <dgm:prSet presAssocID="{1DBBA8E2-004F-43E7-AE6E-EECECA059ECA}" presName="tx2" presStyleLbl="revTx" presStyleIdx="1" presStyleCnt="15"/>
      <dgm:spPr/>
      <dgm:t>
        <a:bodyPr/>
        <a:lstStyle/>
        <a:p>
          <a:endParaRPr lang="it-IT"/>
        </a:p>
      </dgm:t>
    </dgm:pt>
    <dgm:pt modelId="{E3815011-CBEC-4474-80BA-7CD0D674FFDD}" type="pres">
      <dgm:prSet presAssocID="{1DBBA8E2-004F-43E7-AE6E-EECECA059ECA}" presName="vert2" presStyleCnt="0"/>
      <dgm:spPr/>
    </dgm:pt>
    <dgm:pt modelId="{3883F70E-ED89-4D61-BA6B-2E53FBE8C404}" type="pres">
      <dgm:prSet presAssocID="{1DBBA8E2-004F-43E7-AE6E-EECECA059ECA}" presName="thinLine2b" presStyleLbl="callout" presStyleIdx="0" presStyleCnt="11"/>
      <dgm:spPr/>
    </dgm:pt>
    <dgm:pt modelId="{3F39A053-EA6B-4041-B876-FF0AC0CE49B5}" type="pres">
      <dgm:prSet presAssocID="{1DBBA8E2-004F-43E7-AE6E-EECECA059ECA}" presName="vertSpace2b" presStyleCnt="0"/>
      <dgm:spPr/>
    </dgm:pt>
    <dgm:pt modelId="{69AAB6C1-2EF6-48C4-8691-17137B6CC42A}" type="pres">
      <dgm:prSet presAssocID="{EADC7080-9383-4490-9295-091DE0BFD05A}" presName="horz2" presStyleCnt="0"/>
      <dgm:spPr/>
    </dgm:pt>
    <dgm:pt modelId="{401B9184-E37B-47EC-8C4D-C7578B59FAA4}" type="pres">
      <dgm:prSet presAssocID="{EADC7080-9383-4490-9295-091DE0BFD05A}" presName="horzSpace2" presStyleCnt="0"/>
      <dgm:spPr/>
    </dgm:pt>
    <dgm:pt modelId="{E0560D85-6FA0-4091-9BF1-51A9CE6F40C7}" type="pres">
      <dgm:prSet presAssocID="{EADC7080-9383-4490-9295-091DE0BFD05A}" presName="tx2" presStyleLbl="revTx" presStyleIdx="2" presStyleCnt="15"/>
      <dgm:spPr/>
      <dgm:t>
        <a:bodyPr/>
        <a:lstStyle/>
        <a:p>
          <a:endParaRPr lang="it-IT"/>
        </a:p>
      </dgm:t>
    </dgm:pt>
    <dgm:pt modelId="{EC6152E3-310F-4C87-B337-F547F39A4DE1}" type="pres">
      <dgm:prSet presAssocID="{EADC7080-9383-4490-9295-091DE0BFD05A}" presName="vert2" presStyleCnt="0"/>
      <dgm:spPr/>
    </dgm:pt>
    <dgm:pt modelId="{BB7B471C-EAE3-4654-AD7F-DE2C145FF7B6}" type="pres">
      <dgm:prSet presAssocID="{EADC7080-9383-4490-9295-091DE0BFD05A}" presName="thinLine2b" presStyleLbl="callout" presStyleIdx="1" presStyleCnt="11"/>
      <dgm:spPr/>
    </dgm:pt>
    <dgm:pt modelId="{E294937F-AB2E-4452-B9B9-7688D1C70FC3}" type="pres">
      <dgm:prSet presAssocID="{EADC7080-9383-4490-9295-091DE0BFD05A}" presName="vertSpace2b" presStyleCnt="0"/>
      <dgm:spPr/>
    </dgm:pt>
    <dgm:pt modelId="{CE0D6FC9-8FD9-4519-B0B1-57830987871A}" type="pres">
      <dgm:prSet presAssocID="{F34A4542-A427-4211-BD3A-D9608E79E945}" presName="horz2" presStyleCnt="0"/>
      <dgm:spPr/>
    </dgm:pt>
    <dgm:pt modelId="{122C4061-58E6-49B7-B6E5-B5D2C33B944F}" type="pres">
      <dgm:prSet presAssocID="{F34A4542-A427-4211-BD3A-D9608E79E945}" presName="horzSpace2" presStyleCnt="0"/>
      <dgm:spPr/>
    </dgm:pt>
    <dgm:pt modelId="{D64AB168-01F7-48EC-86E0-2A94A5D7586D}" type="pres">
      <dgm:prSet presAssocID="{F34A4542-A427-4211-BD3A-D9608E79E945}" presName="tx2" presStyleLbl="revTx" presStyleIdx="3" presStyleCnt="15"/>
      <dgm:spPr/>
      <dgm:t>
        <a:bodyPr/>
        <a:lstStyle/>
        <a:p>
          <a:endParaRPr lang="it-IT"/>
        </a:p>
      </dgm:t>
    </dgm:pt>
    <dgm:pt modelId="{78279F95-9F77-4B41-B034-3B8150CF6F46}" type="pres">
      <dgm:prSet presAssocID="{F34A4542-A427-4211-BD3A-D9608E79E945}" presName="vert2" presStyleCnt="0"/>
      <dgm:spPr/>
    </dgm:pt>
    <dgm:pt modelId="{1D2FFE59-4BD7-44EA-BA58-EE155E269345}" type="pres">
      <dgm:prSet presAssocID="{F34A4542-A427-4211-BD3A-D9608E79E945}" presName="thinLine2b" presStyleLbl="callout" presStyleIdx="2" presStyleCnt="11"/>
      <dgm:spPr/>
    </dgm:pt>
    <dgm:pt modelId="{636791C9-F02A-41D9-8028-AC9B85E6DF3C}" type="pres">
      <dgm:prSet presAssocID="{F34A4542-A427-4211-BD3A-D9608E79E945}" presName="vertSpace2b" presStyleCnt="0"/>
      <dgm:spPr/>
    </dgm:pt>
    <dgm:pt modelId="{EB85FD40-9BC9-4AE1-8653-F80548C134E9}" type="pres">
      <dgm:prSet presAssocID="{3AD4BDBF-8F9A-4EC2-B8B5-BC2891A7F1F8}" presName="thickLine" presStyleLbl="alignNode1" presStyleIdx="1" presStyleCnt="4"/>
      <dgm:spPr/>
    </dgm:pt>
    <dgm:pt modelId="{BD97202A-D150-4195-9F98-95F09662B1B4}" type="pres">
      <dgm:prSet presAssocID="{3AD4BDBF-8F9A-4EC2-B8B5-BC2891A7F1F8}" presName="horz1" presStyleCnt="0"/>
      <dgm:spPr/>
    </dgm:pt>
    <dgm:pt modelId="{16AC37F5-E91D-4BFB-BA48-0770E4997567}" type="pres">
      <dgm:prSet presAssocID="{3AD4BDBF-8F9A-4EC2-B8B5-BC2891A7F1F8}" presName="tx1" presStyleLbl="revTx" presStyleIdx="4" presStyleCnt="15" custScaleX="172727"/>
      <dgm:spPr/>
      <dgm:t>
        <a:bodyPr/>
        <a:lstStyle/>
        <a:p>
          <a:endParaRPr lang="it-IT"/>
        </a:p>
      </dgm:t>
    </dgm:pt>
    <dgm:pt modelId="{AF7E2AB2-4A38-4070-8C25-7CD911B09D7C}" type="pres">
      <dgm:prSet presAssocID="{3AD4BDBF-8F9A-4EC2-B8B5-BC2891A7F1F8}" presName="vert1" presStyleCnt="0"/>
      <dgm:spPr/>
    </dgm:pt>
    <dgm:pt modelId="{8D5EC84A-A4F0-4FAF-829F-F044DE598FBC}" type="pres">
      <dgm:prSet presAssocID="{7F67A58C-BF3B-48F3-A029-49EB281E38BD}" presName="vertSpace2a" presStyleCnt="0"/>
      <dgm:spPr/>
    </dgm:pt>
    <dgm:pt modelId="{0B583191-D48A-4F25-8794-34642F21D89F}" type="pres">
      <dgm:prSet presAssocID="{7F67A58C-BF3B-48F3-A029-49EB281E38BD}" presName="horz2" presStyleCnt="0"/>
      <dgm:spPr/>
    </dgm:pt>
    <dgm:pt modelId="{3DD06403-357B-4C22-97E5-248A3C7DE46C}" type="pres">
      <dgm:prSet presAssocID="{7F67A58C-BF3B-48F3-A029-49EB281E38BD}" presName="horzSpace2" presStyleCnt="0"/>
      <dgm:spPr/>
    </dgm:pt>
    <dgm:pt modelId="{709DC513-D87F-4F61-942A-DC55E3040AAD}" type="pres">
      <dgm:prSet presAssocID="{7F67A58C-BF3B-48F3-A029-49EB281E38BD}" presName="tx2" presStyleLbl="revTx" presStyleIdx="5" presStyleCnt="15"/>
      <dgm:spPr/>
      <dgm:t>
        <a:bodyPr/>
        <a:lstStyle/>
        <a:p>
          <a:endParaRPr lang="it-IT"/>
        </a:p>
      </dgm:t>
    </dgm:pt>
    <dgm:pt modelId="{65F45898-4282-4079-941E-25E4783C3550}" type="pres">
      <dgm:prSet presAssocID="{7F67A58C-BF3B-48F3-A029-49EB281E38BD}" presName="vert2" presStyleCnt="0"/>
      <dgm:spPr/>
    </dgm:pt>
    <dgm:pt modelId="{FFA7913D-C2C2-4DC9-BD6F-9A4987891150}" type="pres">
      <dgm:prSet presAssocID="{7F67A58C-BF3B-48F3-A029-49EB281E38BD}" presName="thinLine2b" presStyleLbl="callout" presStyleIdx="3" presStyleCnt="11"/>
      <dgm:spPr/>
    </dgm:pt>
    <dgm:pt modelId="{B045D513-B25C-4988-ABFD-D8F57FF00084}" type="pres">
      <dgm:prSet presAssocID="{7F67A58C-BF3B-48F3-A029-49EB281E38BD}" presName="vertSpace2b" presStyleCnt="0"/>
      <dgm:spPr/>
    </dgm:pt>
    <dgm:pt modelId="{0FC9FA48-2282-4614-86ED-F0268A255246}" type="pres">
      <dgm:prSet presAssocID="{73836227-7F86-45EF-957B-931314279838}" presName="horz2" presStyleCnt="0"/>
      <dgm:spPr/>
    </dgm:pt>
    <dgm:pt modelId="{96396299-B3DF-4F93-AA94-D8940ED6555A}" type="pres">
      <dgm:prSet presAssocID="{73836227-7F86-45EF-957B-931314279838}" presName="horzSpace2" presStyleCnt="0"/>
      <dgm:spPr/>
    </dgm:pt>
    <dgm:pt modelId="{7AD56B4F-D40E-4040-91A6-BC62395059B1}" type="pres">
      <dgm:prSet presAssocID="{73836227-7F86-45EF-957B-931314279838}" presName="tx2" presStyleLbl="revTx" presStyleIdx="6" presStyleCnt="15"/>
      <dgm:spPr/>
      <dgm:t>
        <a:bodyPr/>
        <a:lstStyle/>
        <a:p>
          <a:endParaRPr lang="it-IT"/>
        </a:p>
      </dgm:t>
    </dgm:pt>
    <dgm:pt modelId="{529AE3EE-2A89-44F7-8517-C7ABC5FD1885}" type="pres">
      <dgm:prSet presAssocID="{73836227-7F86-45EF-957B-931314279838}" presName="vert2" presStyleCnt="0"/>
      <dgm:spPr/>
    </dgm:pt>
    <dgm:pt modelId="{63ACF36B-9B3A-4F3A-AA2F-E3E5D87EF0D3}" type="pres">
      <dgm:prSet presAssocID="{73836227-7F86-45EF-957B-931314279838}" presName="thinLine2b" presStyleLbl="callout" presStyleIdx="4" presStyleCnt="11"/>
      <dgm:spPr/>
    </dgm:pt>
    <dgm:pt modelId="{A7107E24-38E6-48AF-A5CA-3976D345AA36}" type="pres">
      <dgm:prSet presAssocID="{73836227-7F86-45EF-957B-931314279838}" presName="vertSpace2b" presStyleCnt="0"/>
      <dgm:spPr/>
    </dgm:pt>
    <dgm:pt modelId="{0678A3FD-AB88-440B-BB2C-EDA8D3B944F6}" type="pres">
      <dgm:prSet presAssocID="{B8DC2478-09CB-41FA-8E5E-14D552B058A5}" presName="horz2" presStyleCnt="0"/>
      <dgm:spPr/>
    </dgm:pt>
    <dgm:pt modelId="{CDB73577-AA31-4FC3-B47D-50B00CB837F0}" type="pres">
      <dgm:prSet presAssocID="{B8DC2478-09CB-41FA-8E5E-14D552B058A5}" presName="horzSpace2" presStyleCnt="0"/>
      <dgm:spPr/>
    </dgm:pt>
    <dgm:pt modelId="{CF3A5108-C496-47CA-BE9C-3CDC8FC5B366}" type="pres">
      <dgm:prSet presAssocID="{B8DC2478-09CB-41FA-8E5E-14D552B058A5}" presName="tx2" presStyleLbl="revTx" presStyleIdx="7" presStyleCnt="15"/>
      <dgm:spPr/>
      <dgm:t>
        <a:bodyPr/>
        <a:lstStyle/>
        <a:p>
          <a:endParaRPr lang="it-IT"/>
        </a:p>
      </dgm:t>
    </dgm:pt>
    <dgm:pt modelId="{504D093E-AC0C-43A2-94C3-FA3918AA2908}" type="pres">
      <dgm:prSet presAssocID="{B8DC2478-09CB-41FA-8E5E-14D552B058A5}" presName="vert2" presStyleCnt="0"/>
      <dgm:spPr/>
    </dgm:pt>
    <dgm:pt modelId="{6BD21A10-BAD5-46CB-8E3F-269740CAE6A8}" type="pres">
      <dgm:prSet presAssocID="{B8DC2478-09CB-41FA-8E5E-14D552B058A5}" presName="thinLine2b" presStyleLbl="callout" presStyleIdx="5" presStyleCnt="11"/>
      <dgm:spPr/>
    </dgm:pt>
    <dgm:pt modelId="{D0A4C9A4-BC04-436E-A5DA-C51E62CDA983}" type="pres">
      <dgm:prSet presAssocID="{B8DC2478-09CB-41FA-8E5E-14D552B058A5}" presName="vertSpace2b" presStyleCnt="0"/>
      <dgm:spPr/>
    </dgm:pt>
    <dgm:pt modelId="{FE926481-C40D-430B-B8FC-A3F4EDA8CB70}" type="pres">
      <dgm:prSet presAssocID="{96345BB8-2CA9-42AB-BE0A-C2BF035E8462}" presName="horz2" presStyleCnt="0"/>
      <dgm:spPr/>
    </dgm:pt>
    <dgm:pt modelId="{5DBBE78D-D34B-4C17-A137-3AECEEFECD06}" type="pres">
      <dgm:prSet presAssocID="{96345BB8-2CA9-42AB-BE0A-C2BF035E8462}" presName="horzSpace2" presStyleCnt="0"/>
      <dgm:spPr/>
    </dgm:pt>
    <dgm:pt modelId="{0F003FB5-5EB8-4E7E-885E-183147045E61}" type="pres">
      <dgm:prSet presAssocID="{96345BB8-2CA9-42AB-BE0A-C2BF035E8462}" presName="tx2" presStyleLbl="revTx" presStyleIdx="8" presStyleCnt="15"/>
      <dgm:spPr/>
      <dgm:t>
        <a:bodyPr/>
        <a:lstStyle/>
        <a:p>
          <a:endParaRPr lang="it-IT"/>
        </a:p>
      </dgm:t>
    </dgm:pt>
    <dgm:pt modelId="{00B38BB1-4E91-469F-ADB0-542E71071BE2}" type="pres">
      <dgm:prSet presAssocID="{96345BB8-2CA9-42AB-BE0A-C2BF035E8462}" presName="vert2" presStyleCnt="0"/>
      <dgm:spPr/>
    </dgm:pt>
    <dgm:pt modelId="{68EA0095-DE8D-4ADF-95BF-C0E5B9C5C6F4}" type="pres">
      <dgm:prSet presAssocID="{96345BB8-2CA9-42AB-BE0A-C2BF035E8462}" presName="thinLine2b" presStyleLbl="callout" presStyleIdx="6" presStyleCnt="11"/>
      <dgm:spPr/>
    </dgm:pt>
    <dgm:pt modelId="{82A9668E-1708-4B44-B663-AC0A2F91E964}" type="pres">
      <dgm:prSet presAssocID="{96345BB8-2CA9-42AB-BE0A-C2BF035E8462}" presName="vertSpace2b" presStyleCnt="0"/>
      <dgm:spPr/>
    </dgm:pt>
    <dgm:pt modelId="{0DDE888F-90A5-475C-8A77-453644F24AE2}" type="pres">
      <dgm:prSet presAssocID="{7720F4D7-1F96-4AD8-8E0F-74D7CE4F3CC3}" presName="thickLine" presStyleLbl="alignNode1" presStyleIdx="2" presStyleCnt="4"/>
      <dgm:spPr/>
    </dgm:pt>
    <dgm:pt modelId="{C5D7550F-8B5D-468F-8550-B6874CC09D4E}" type="pres">
      <dgm:prSet presAssocID="{7720F4D7-1F96-4AD8-8E0F-74D7CE4F3CC3}" presName="horz1" presStyleCnt="0"/>
      <dgm:spPr/>
    </dgm:pt>
    <dgm:pt modelId="{BE1043F9-2BFD-45D8-A223-1C2494904A53}" type="pres">
      <dgm:prSet presAssocID="{7720F4D7-1F96-4AD8-8E0F-74D7CE4F3CC3}" presName="tx1" presStyleLbl="revTx" presStyleIdx="9" presStyleCnt="15" custScaleX="172727"/>
      <dgm:spPr/>
      <dgm:t>
        <a:bodyPr/>
        <a:lstStyle/>
        <a:p>
          <a:endParaRPr lang="it-IT"/>
        </a:p>
      </dgm:t>
    </dgm:pt>
    <dgm:pt modelId="{89793D2F-009D-4615-BAB8-9470C12E44DF}" type="pres">
      <dgm:prSet presAssocID="{7720F4D7-1F96-4AD8-8E0F-74D7CE4F3CC3}" presName="vert1" presStyleCnt="0"/>
      <dgm:spPr/>
    </dgm:pt>
    <dgm:pt modelId="{9B036285-144C-4683-9542-7E2C909F99BF}" type="pres">
      <dgm:prSet presAssocID="{32DDB602-C9FC-4978-A7F9-9FB1917AB315}" presName="vertSpace2a" presStyleCnt="0"/>
      <dgm:spPr/>
    </dgm:pt>
    <dgm:pt modelId="{7184C3A9-7CA2-4322-BB0B-A6045125C13F}" type="pres">
      <dgm:prSet presAssocID="{32DDB602-C9FC-4978-A7F9-9FB1917AB315}" presName="horz2" presStyleCnt="0"/>
      <dgm:spPr/>
    </dgm:pt>
    <dgm:pt modelId="{A1B16109-221F-433E-B248-5F930E9C6B89}" type="pres">
      <dgm:prSet presAssocID="{32DDB602-C9FC-4978-A7F9-9FB1917AB315}" presName="horzSpace2" presStyleCnt="0"/>
      <dgm:spPr/>
    </dgm:pt>
    <dgm:pt modelId="{A5161FBB-E031-44B9-BF79-7B4E9E9960EE}" type="pres">
      <dgm:prSet presAssocID="{32DDB602-C9FC-4978-A7F9-9FB1917AB315}" presName="tx2" presStyleLbl="revTx" presStyleIdx="10" presStyleCnt="15"/>
      <dgm:spPr/>
      <dgm:t>
        <a:bodyPr/>
        <a:lstStyle/>
        <a:p>
          <a:endParaRPr lang="it-IT"/>
        </a:p>
      </dgm:t>
    </dgm:pt>
    <dgm:pt modelId="{7F407CD1-68DA-4D19-9E57-D1A1143FA841}" type="pres">
      <dgm:prSet presAssocID="{32DDB602-C9FC-4978-A7F9-9FB1917AB315}" presName="vert2" presStyleCnt="0"/>
      <dgm:spPr/>
    </dgm:pt>
    <dgm:pt modelId="{70B17A2F-FE56-490C-9996-23D7D6F6F52E}" type="pres">
      <dgm:prSet presAssocID="{32DDB602-C9FC-4978-A7F9-9FB1917AB315}" presName="thinLine2b" presStyleLbl="callout" presStyleIdx="7" presStyleCnt="11"/>
      <dgm:spPr/>
    </dgm:pt>
    <dgm:pt modelId="{762107F9-1D49-4AF2-9923-5C54D0263C63}" type="pres">
      <dgm:prSet presAssocID="{32DDB602-C9FC-4978-A7F9-9FB1917AB315}" presName="vertSpace2b" presStyleCnt="0"/>
      <dgm:spPr/>
    </dgm:pt>
    <dgm:pt modelId="{39E35546-50DB-434D-9228-C910F2282548}" type="pres">
      <dgm:prSet presAssocID="{66BE8FA6-4A54-4145-9930-9F89135AD3D8}" presName="thickLine" presStyleLbl="alignNode1" presStyleIdx="3" presStyleCnt="4"/>
      <dgm:spPr/>
    </dgm:pt>
    <dgm:pt modelId="{BA5E49D3-FE74-4A61-ABEE-3D6356521E2D}" type="pres">
      <dgm:prSet presAssocID="{66BE8FA6-4A54-4145-9930-9F89135AD3D8}" presName="horz1" presStyleCnt="0"/>
      <dgm:spPr/>
    </dgm:pt>
    <dgm:pt modelId="{054BCDF5-278E-474C-995A-0E9C68A6E4BB}" type="pres">
      <dgm:prSet presAssocID="{66BE8FA6-4A54-4145-9930-9F89135AD3D8}" presName="tx1" presStyleLbl="revTx" presStyleIdx="11" presStyleCnt="15" custScaleX="172727"/>
      <dgm:spPr/>
      <dgm:t>
        <a:bodyPr/>
        <a:lstStyle/>
        <a:p>
          <a:endParaRPr lang="it-IT"/>
        </a:p>
      </dgm:t>
    </dgm:pt>
    <dgm:pt modelId="{3343C60C-7B2D-4BCE-8A32-8A773FC6FB5E}" type="pres">
      <dgm:prSet presAssocID="{66BE8FA6-4A54-4145-9930-9F89135AD3D8}" presName="vert1" presStyleCnt="0"/>
      <dgm:spPr/>
    </dgm:pt>
    <dgm:pt modelId="{4CD50B4B-F3AB-4B92-B091-210F5ADF9900}" type="pres">
      <dgm:prSet presAssocID="{A998180E-7C66-4C66-B20F-C973DDA38E3A}" presName="vertSpace2a" presStyleCnt="0"/>
      <dgm:spPr/>
    </dgm:pt>
    <dgm:pt modelId="{B4DAE00B-267C-4C8B-AB7F-A01639899F03}" type="pres">
      <dgm:prSet presAssocID="{A998180E-7C66-4C66-B20F-C973DDA38E3A}" presName="horz2" presStyleCnt="0"/>
      <dgm:spPr/>
    </dgm:pt>
    <dgm:pt modelId="{58F4DA4C-6D10-4457-A14D-9DE3D630A1A8}" type="pres">
      <dgm:prSet presAssocID="{A998180E-7C66-4C66-B20F-C973DDA38E3A}" presName="horzSpace2" presStyleCnt="0"/>
      <dgm:spPr/>
    </dgm:pt>
    <dgm:pt modelId="{90C04457-DACB-40B9-8B1C-B884FFDAE7B8}" type="pres">
      <dgm:prSet presAssocID="{A998180E-7C66-4C66-B20F-C973DDA38E3A}" presName="tx2" presStyleLbl="revTx" presStyleIdx="12" presStyleCnt="15"/>
      <dgm:spPr/>
      <dgm:t>
        <a:bodyPr/>
        <a:lstStyle/>
        <a:p>
          <a:endParaRPr lang="it-IT"/>
        </a:p>
      </dgm:t>
    </dgm:pt>
    <dgm:pt modelId="{9264AC1A-0B0C-44C9-B562-49B6B03D0490}" type="pres">
      <dgm:prSet presAssocID="{A998180E-7C66-4C66-B20F-C973DDA38E3A}" presName="vert2" presStyleCnt="0"/>
      <dgm:spPr/>
    </dgm:pt>
    <dgm:pt modelId="{88A291C2-E74A-4898-878A-263A3DFA7C1B}" type="pres">
      <dgm:prSet presAssocID="{A998180E-7C66-4C66-B20F-C973DDA38E3A}" presName="thinLine2b" presStyleLbl="callout" presStyleIdx="8" presStyleCnt="11"/>
      <dgm:spPr/>
    </dgm:pt>
    <dgm:pt modelId="{FFC338E4-6436-413B-9A6B-613F99803FE7}" type="pres">
      <dgm:prSet presAssocID="{A998180E-7C66-4C66-B20F-C973DDA38E3A}" presName="vertSpace2b" presStyleCnt="0"/>
      <dgm:spPr/>
    </dgm:pt>
    <dgm:pt modelId="{EC1C4931-4A56-46E9-9351-E19E81EE4458}" type="pres">
      <dgm:prSet presAssocID="{56C27453-537E-483E-ABC0-F296E5D97781}" presName="horz2" presStyleCnt="0"/>
      <dgm:spPr/>
    </dgm:pt>
    <dgm:pt modelId="{347AFA03-5932-47D2-BFB8-E7022451C4D6}" type="pres">
      <dgm:prSet presAssocID="{56C27453-537E-483E-ABC0-F296E5D97781}" presName="horzSpace2" presStyleCnt="0"/>
      <dgm:spPr/>
    </dgm:pt>
    <dgm:pt modelId="{A23E337D-1484-456F-A79F-F46F7D413661}" type="pres">
      <dgm:prSet presAssocID="{56C27453-537E-483E-ABC0-F296E5D97781}" presName="tx2" presStyleLbl="revTx" presStyleIdx="13" presStyleCnt="15"/>
      <dgm:spPr/>
      <dgm:t>
        <a:bodyPr/>
        <a:lstStyle/>
        <a:p>
          <a:endParaRPr lang="it-IT"/>
        </a:p>
      </dgm:t>
    </dgm:pt>
    <dgm:pt modelId="{7A485C31-2CB2-429F-8044-72BA40208245}" type="pres">
      <dgm:prSet presAssocID="{56C27453-537E-483E-ABC0-F296E5D97781}" presName="vert2" presStyleCnt="0"/>
      <dgm:spPr/>
    </dgm:pt>
    <dgm:pt modelId="{B28C5CA9-6FB9-49FA-9247-BB4DFECCFECF}" type="pres">
      <dgm:prSet presAssocID="{56C27453-537E-483E-ABC0-F296E5D97781}" presName="thinLine2b" presStyleLbl="callout" presStyleIdx="9" presStyleCnt="11"/>
      <dgm:spPr/>
    </dgm:pt>
    <dgm:pt modelId="{F137D2C2-858A-42F7-8E63-97E76DEF4DD1}" type="pres">
      <dgm:prSet presAssocID="{56C27453-537E-483E-ABC0-F296E5D97781}" presName="vertSpace2b" presStyleCnt="0"/>
      <dgm:spPr/>
    </dgm:pt>
    <dgm:pt modelId="{9E2D2A95-AA0B-4350-8500-C141FABFB5D4}" type="pres">
      <dgm:prSet presAssocID="{52DA8581-AFDB-42D4-90AD-AB617500CC91}" presName="horz2" presStyleCnt="0"/>
      <dgm:spPr/>
    </dgm:pt>
    <dgm:pt modelId="{96F09652-D76E-48BB-86EE-7C1F8E4C26BB}" type="pres">
      <dgm:prSet presAssocID="{52DA8581-AFDB-42D4-90AD-AB617500CC91}" presName="horzSpace2" presStyleCnt="0"/>
      <dgm:spPr/>
    </dgm:pt>
    <dgm:pt modelId="{7608E737-0394-4047-B8B9-FFC36FAE760F}" type="pres">
      <dgm:prSet presAssocID="{52DA8581-AFDB-42D4-90AD-AB617500CC91}" presName="tx2" presStyleLbl="revTx" presStyleIdx="14" presStyleCnt="15"/>
      <dgm:spPr/>
      <dgm:t>
        <a:bodyPr/>
        <a:lstStyle/>
        <a:p>
          <a:endParaRPr lang="it-IT"/>
        </a:p>
      </dgm:t>
    </dgm:pt>
    <dgm:pt modelId="{6BDEBF29-C495-4496-9351-E1AF6C62C8E9}" type="pres">
      <dgm:prSet presAssocID="{52DA8581-AFDB-42D4-90AD-AB617500CC91}" presName="vert2" presStyleCnt="0"/>
      <dgm:spPr/>
    </dgm:pt>
    <dgm:pt modelId="{CA817D73-2A0E-4CC9-A3E8-B230FC9FBBF1}" type="pres">
      <dgm:prSet presAssocID="{52DA8581-AFDB-42D4-90AD-AB617500CC91}" presName="thinLine2b" presStyleLbl="callout" presStyleIdx="10" presStyleCnt="11"/>
      <dgm:spPr/>
    </dgm:pt>
    <dgm:pt modelId="{C72C9913-7E4D-42DB-A949-DB7F421A0DED}" type="pres">
      <dgm:prSet presAssocID="{52DA8581-AFDB-42D4-90AD-AB617500CC91}" presName="vertSpace2b" presStyleCnt="0"/>
      <dgm:spPr/>
    </dgm:pt>
  </dgm:ptLst>
  <dgm:cxnLst>
    <dgm:cxn modelId="{433867B5-5DA8-445A-B635-CA170CE5DEE9}" type="presOf" srcId="{7720F4D7-1F96-4AD8-8E0F-74D7CE4F3CC3}" destId="{BE1043F9-2BFD-45D8-A223-1C2494904A53}" srcOrd="0" destOrd="0" presId="urn:microsoft.com/office/officeart/2008/layout/LinedList"/>
    <dgm:cxn modelId="{2FFDAB38-7145-4A79-A6A4-578D26074460}" srcId="{A55749D0-34CE-43E6-A1E5-B59FD8B4B359}" destId="{3AD4BDBF-8F9A-4EC2-B8B5-BC2891A7F1F8}" srcOrd="1" destOrd="0" parTransId="{46A05130-E823-4326-89E2-EF29A26BBAED}" sibTransId="{3B53FF38-C453-4C9C-9B3F-BA30C3B77583}"/>
    <dgm:cxn modelId="{B91C1121-AA5D-4DF9-ACD1-1D09D76CA8D9}" type="presOf" srcId="{32DDB602-C9FC-4978-A7F9-9FB1917AB315}" destId="{A5161FBB-E031-44B9-BF79-7B4E9E9960EE}" srcOrd="0" destOrd="0" presId="urn:microsoft.com/office/officeart/2008/layout/LinedList"/>
    <dgm:cxn modelId="{1D58B4D3-0394-42E8-B9D5-27727F86079F}" type="presOf" srcId="{3AD4BDBF-8F9A-4EC2-B8B5-BC2891A7F1F8}" destId="{16AC37F5-E91D-4BFB-BA48-0770E4997567}" srcOrd="0" destOrd="0" presId="urn:microsoft.com/office/officeart/2008/layout/LinedList"/>
    <dgm:cxn modelId="{2CD26692-167D-4353-8691-AA3B038C366D}" srcId="{3AD4BDBF-8F9A-4EC2-B8B5-BC2891A7F1F8}" destId="{96345BB8-2CA9-42AB-BE0A-C2BF035E8462}" srcOrd="3" destOrd="0" parTransId="{0106365C-A5F6-471D-8F2B-30CC5459E4FF}" sibTransId="{E1C80D07-C07B-4129-8A71-603C07F7842F}"/>
    <dgm:cxn modelId="{2F08F710-FFCD-49AE-A5D3-448825619D02}" srcId="{A55749D0-34CE-43E6-A1E5-B59FD8B4B359}" destId="{66BE8FA6-4A54-4145-9930-9F89135AD3D8}" srcOrd="3" destOrd="0" parTransId="{3D5513FB-DB23-4FAB-B3BC-41D65E7153B2}" sibTransId="{CDAEF45C-8A8A-45E4-90CC-FBB22FC54095}"/>
    <dgm:cxn modelId="{5F5DAADA-8C90-4BB3-ADA7-EFCCE32A16D6}" type="presOf" srcId="{73836227-7F86-45EF-957B-931314279838}" destId="{7AD56B4F-D40E-4040-91A6-BC62395059B1}" srcOrd="0" destOrd="0" presId="urn:microsoft.com/office/officeart/2008/layout/LinedList"/>
    <dgm:cxn modelId="{14258A5E-C93B-494F-B094-7A168174BA73}" type="presOf" srcId="{A998180E-7C66-4C66-B20F-C973DDA38E3A}" destId="{90C04457-DACB-40B9-8B1C-B884FFDAE7B8}" srcOrd="0" destOrd="0" presId="urn:microsoft.com/office/officeart/2008/layout/LinedList"/>
    <dgm:cxn modelId="{EB1085FA-AC71-4489-98C6-3ED25095AC58}" srcId="{66BE8FA6-4A54-4145-9930-9F89135AD3D8}" destId="{A998180E-7C66-4C66-B20F-C973DDA38E3A}" srcOrd="0" destOrd="0" parTransId="{8E26DFC3-8B7E-4795-8DAD-23C6EC339E59}" sibTransId="{9A483C80-58B6-4D85-BE1D-CB9DED5B1540}"/>
    <dgm:cxn modelId="{C18231AC-0483-457C-8E80-E6A5C5A1B4DC}" type="presOf" srcId="{B8DC2478-09CB-41FA-8E5E-14D552B058A5}" destId="{CF3A5108-C496-47CA-BE9C-3CDC8FC5B366}" srcOrd="0" destOrd="0" presId="urn:microsoft.com/office/officeart/2008/layout/LinedList"/>
    <dgm:cxn modelId="{E40D9130-8E47-4FCC-9F54-B8D0A95281D5}" type="presOf" srcId="{66BE8FA6-4A54-4145-9930-9F89135AD3D8}" destId="{054BCDF5-278E-474C-995A-0E9C68A6E4BB}" srcOrd="0" destOrd="0" presId="urn:microsoft.com/office/officeart/2008/layout/LinedList"/>
    <dgm:cxn modelId="{09BFA1A7-443C-4240-A330-DAADCDF8CA32}" type="presOf" srcId="{0EC97E42-2FDF-427E-A582-24BDB2CCCE3A}" destId="{ACE3D3BB-F4B8-48B3-9FC8-782FE12BCC7E}" srcOrd="0" destOrd="0" presId="urn:microsoft.com/office/officeart/2008/layout/LinedList"/>
    <dgm:cxn modelId="{FA10D4F0-F182-4E39-B848-105D0DB28E38}" srcId="{0EC97E42-2FDF-427E-A582-24BDB2CCCE3A}" destId="{EADC7080-9383-4490-9295-091DE0BFD05A}" srcOrd="1" destOrd="0" parTransId="{E2CF98CB-195B-4BEF-9C37-0491F3C38DA4}" sibTransId="{26477071-C494-4398-8DD2-FFDE49B1E9EA}"/>
    <dgm:cxn modelId="{A547281D-AB78-4835-B077-BF491C198F1E}" srcId="{0EC97E42-2FDF-427E-A582-24BDB2CCCE3A}" destId="{1DBBA8E2-004F-43E7-AE6E-EECECA059ECA}" srcOrd="0" destOrd="0" parTransId="{74DD0BA1-8E41-4B1E-A195-F496835CAE7D}" sibTransId="{A14DA21D-BFA9-4783-AE32-3E56E9CD3283}"/>
    <dgm:cxn modelId="{D0A19A76-E773-45D3-B458-F3EAA5CB385A}" type="presOf" srcId="{A55749D0-34CE-43E6-A1E5-B59FD8B4B359}" destId="{E5AAC6E5-4967-4246-A1AB-F1601E899EBD}" srcOrd="0" destOrd="0" presId="urn:microsoft.com/office/officeart/2008/layout/LinedList"/>
    <dgm:cxn modelId="{0A200F62-F35A-4C1D-9551-1CFF18BAFA0F}" srcId="{66BE8FA6-4A54-4145-9930-9F89135AD3D8}" destId="{56C27453-537E-483E-ABC0-F296E5D97781}" srcOrd="1" destOrd="0" parTransId="{9C2FB995-C24A-47C8-92EE-C3DB0F9F3BD1}" sibTransId="{3B57919E-326F-4744-A470-6AEA604ADC8B}"/>
    <dgm:cxn modelId="{333BBB51-21A9-4097-87C7-51284734B96D}" srcId="{A55749D0-34CE-43E6-A1E5-B59FD8B4B359}" destId="{0EC97E42-2FDF-427E-A582-24BDB2CCCE3A}" srcOrd="0" destOrd="0" parTransId="{7F3575DF-A83B-42C2-8E8A-2B5349880565}" sibTransId="{1CD2E2A6-3016-4554-A291-2320882979CE}"/>
    <dgm:cxn modelId="{F72B5DA4-CC97-4B0B-8A2B-D67D159363C9}" srcId="{A55749D0-34CE-43E6-A1E5-B59FD8B4B359}" destId="{7720F4D7-1F96-4AD8-8E0F-74D7CE4F3CC3}" srcOrd="2" destOrd="0" parTransId="{47248AC1-8CAD-431A-856D-CA10AC190A9B}" sibTransId="{E1C82A39-94BB-4452-994D-189713E24591}"/>
    <dgm:cxn modelId="{82F1B316-3E5A-423F-9E29-FF48B98CFA58}" type="presOf" srcId="{52DA8581-AFDB-42D4-90AD-AB617500CC91}" destId="{7608E737-0394-4047-B8B9-FFC36FAE760F}" srcOrd="0" destOrd="0" presId="urn:microsoft.com/office/officeart/2008/layout/LinedList"/>
    <dgm:cxn modelId="{844F41F8-39AF-4118-A923-2525C764C311}" type="presOf" srcId="{1DBBA8E2-004F-43E7-AE6E-EECECA059ECA}" destId="{65BAD4ED-5E99-4D08-A418-17CC0D77F6C4}" srcOrd="0" destOrd="0" presId="urn:microsoft.com/office/officeart/2008/layout/LinedList"/>
    <dgm:cxn modelId="{CE9C8CD8-F513-48FD-B7A3-BED0FB1E3DE8}" type="presOf" srcId="{7F67A58C-BF3B-48F3-A029-49EB281E38BD}" destId="{709DC513-D87F-4F61-942A-DC55E3040AAD}" srcOrd="0" destOrd="0" presId="urn:microsoft.com/office/officeart/2008/layout/LinedList"/>
    <dgm:cxn modelId="{4C5EF698-AB25-43BA-A71E-7D7D513F0E91}" srcId="{0EC97E42-2FDF-427E-A582-24BDB2CCCE3A}" destId="{F34A4542-A427-4211-BD3A-D9608E79E945}" srcOrd="2" destOrd="0" parTransId="{EF87A939-D92E-420C-8E3E-2B7A9470B0E2}" sibTransId="{32E14F38-5D50-4A43-AD87-2A25EAEC6F7C}"/>
    <dgm:cxn modelId="{A9671CBE-C040-4D33-B882-536B6A366811}" srcId="{3AD4BDBF-8F9A-4EC2-B8B5-BC2891A7F1F8}" destId="{73836227-7F86-45EF-957B-931314279838}" srcOrd="1" destOrd="0" parTransId="{D14D601B-C101-4426-BF52-8F33743D090C}" sibTransId="{F7CE3487-F702-4B7D-B188-D9346F310B98}"/>
    <dgm:cxn modelId="{D0182CA5-BFB5-4C33-950E-4E9B950B8565}" type="presOf" srcId="{EADC7080-9383-4490-9295-091DE0BFD05A}" destId="{E0560D85-6FA0-4091-9BF1-51A9CE6F40C7}" srcOrd="0" destOrd="0" presId="urn:microsoft.com/office/officeart/2008/layout/LinedList"/>
    <dgm:cxn modelId="{E836A103-5912-423D-8A59-B2091BA965B7}" type="presOf" srcId="{96345BB8-2CA9-42AB-BE0A-C2BF035E8462}" destId="{0F003FB5-5EB8-4E7E-885E-183147045E61}" srcOrd="0" destOrd="0" presId="urn:microsoft.com/office/officeart/2008/layout/LinedList"/>
    <dgm:cxn modelId="{60EBED5A-6BCE-4347-835D-0840144EDA6B}" srcId="{7720F4D7-1F96-4AD8-8E0F-74D7CE4F3CC3}" destId="{32DDB602-C9FC-4978-A7F9-9FB1917AB315}" srcOrd="0" destOrd="0" parTransId="{A59CA681-6F66-4A04-AA9F-292863029BA0}" sibTransId="{4EA0AC67-1943-4F81-B6EF-22D3F4EB2B50}"/>
    <dgm:cxn modelId="{80D7B51A-F61C-4D28-899E-0F629351C6BD}" type="presOf" srcId="{56C27453-537E-483E-ABC0-F296E5D97781}" destId="{A23E337D-1484-456F-A79F-F46F7D413661}" srcOrd="0" destOrd="0" presId="urn:microsoft.com/office/officeart/2008/layout/LinedList"/>
    <dgm:cxn modelId="{F3ED6B37-9CEE-4AEE-AC5C-E5BB4A62340F}" srcId="{66BE8FA6-4A54-4145-9930-9F89135AD3D8}" destId="{52DA8581-AFDB-42D4-90AD-AB617500CC91}" srcOrd="2" destOrd="0" parTransId="{0C009E67-48D4-426E-A423-5482E150CBFF}" sibTransId="{8715C2CF-B37D-4E55-8176-F437691D97E1}"/>
    <dgm:cxn modelId="{5B95B556-A916-4EC2-A894-A0BC9BEE2B40}" type="presOf" srcId="{F34A4542-A427-4211-BD3A-D9608E79E945}" destId="{D64AB168-01F7-48EC-86E0-2A94A5D7586D}" srcOrd="0" destOrd="0" presId="urn:microsoft.com/office/officeart/2008/layout/LinedList"/>
    <dgm:cxn modelId="{1FD6D8EE-3B74-4C02-98B3-58E4EC3F8B47}" srcId="{3AD4BDBF-8F9A-4EC2-B8B5-BC2891A7F1F8}" destId="{B8DC2478-09CB-41FA-8E5E-14D552B058A5}" srcOrd="2" destOrd="0" parTransId="{3D2AE896-3E80-48F9-8235-88DF598D813E}" sibTransId="{CF7A6624-00F6-4D2B-B8BB-665119F61EA2}"/>
    <dgm:cxn modelId="{83E0238F-3D70-4735-A955-5C2D371861AC}" srcId="{3AD4BDBF-8F9A-4EC2-B8B5-BC2891A7F1F8}" destId="{7F67A58C-BF3B-48F3-A029-49EB281E38BD}" srcOrd="0" destOrd="0" parTransId="{866916B9-A8BE-4332-AC48-31743842615E}" sibTransId="{E478F455-3ECC-4918-A636-DD58BC98A358}"/>
    <dgm:cxn modelId="{FBB2D5BC-57FC-4C64-8AD5-E64ACC0B1CFA}" type="presParOf" srcId="{E5AAC6E5-4967-4246-A1AB-F1601E899EBD}" destId="{B496B638-CC3E-4B55-B510-0FE1D8D3D22A}" srcOrd="0" destOrd="0" presId="urn:microsoft.com/office/officeart/2008/layout/LinedList"/>
    <dgm:cxn modelId="{2A7E7C02-B7FE-4FBF-9F43-7DB641E47733}" type="presParOf" srcId="{E5AAC6E5-4967-4246-A1AB-F1601E899EBD}" destId="{C4570624-A52F-4FD5-81E4-44F5FB8E3CB0}" srcOrd="1" destOrd="0" presId="urn:microsoft.com/office/officeart/2008/layout/LinedList"/>
    <dgm:cxn modelId="{6FFF5D66-6D05-44A7-8904-D46235BBE75B}" type="presParOf" srcId="{C4570624-A52F-4FD5-81E4-44F5FB8E3CB0}" destId="{ACE3D3BB-F4B8-48B3-9FC8-782FE12BCC7E}" srcOrd="0" destOrd="0" presId="urn:microsoft.com/office/officeart/2008/layout/LinedList"/>
    <dgm:cxn modelId="{4CD27E4E-C82C-41A1-96B9-134B7ED23E30}" type="presParOf" srcId="{C4570624-A52F-4FD5-81E4-44F5FB8E3CB0}" destId="{FBA79AC6-CD40-49D6-9325-DCC20B4AA29A}" srcOrd="1" destOrd="0" presId="urn:microsoft.com/office/officeart/2008/layout/LinedList"/>
    <dgm:cxn modelId="{0AA98DF2-1F78-4DB8-9613-6851C2C1FF71}" type="presParOf" srcId="{FBA79AC6-CD40-49D6-9325-DCC20B4AA29A}" destId="{286852C4-6438-4A9B-9728-FB52E35E4C07}" srcOrd="0" destOrd="0" presId="urn:microsoft.com/office/officeart/2008/layout/LinedList"/>
    <dgm:cxn modelId="{87A8A93A-172C-40A9-A8E9-C2860F6E1402}" type="presParOf" srcId="{FBA79AC6-CD40-49D6-9325-DCC20B4AA29A}" destId="{F23EB82F-E5B5-4914-A1C5-3AA6A97BF9B1}" srcOrd="1" destOrd="0" presId="urn:microsoft.com/office/officeart/2008/layout/LinedList"/>
    <dgm:cxn modelId="{7DC18A21-26DF-4723-B6F8-82EE66823DFF}" type="presParOf" srcId="{F23EB82F-E5B5-4914-A1C5-3AA6A97BF9B1}" destId="{E5EA0AC0-E59A-456C-9747-E4ABD237A34E}" srcOrd="0" destOrd="0" presId="urn:microsoft.com/office/officeart/2008/layout/LinedList"/>
    <dgm:cxn modelId="{2DE3161A-2C5A-446A-8934-551B186B8A0B}" type="presParOf" srcId="{F23EB82F-E5B5-4914-A1C5-3AA6A97BF9B1}" destId="{65BAD4ED-5E99-4D08-A418-17CC0D77F6C4}" srcOrd="1" destOrd="0" presId="urn:microsoft.com/office/officeart/2008/layout/LinedList"/>
    <dgm:cxn modelId="{D11F598F-B04A-435F-A691-7BEF4A93681A}" type="presParOf" srcId="{F23EB82F-E5B5-4914-A1C5-3AA6A97BF9B1}" destId="{E3815011-CBEC-4474-80BA-7CD0D674FFDD}" srcOrd="2" destOrd="0" presId="urn:microsoft.com/office/officeart/2008/layout/LinedList"/>
    <dgm:cxn modelId="{8854B83F-57AF-479B-811E-1B79880AFE8E}" type="presParOf" srcId="{FBA79AC6-CD40-49D6-9325-DCC20B4AA29A}" destId="{3883F70E-ED89-4D61-BA6B-2E53FBE8C404}" srcOrd="2" destOrd="0" presId="urn:microsoft.com/office/officeart/2008/layout/LinedList"/>
    <dgm:cxn modelId="{1B14A92A-74EA-44D5-AB07-10518C2BE0CA}" type="presParOf" srcId="{FBA79AC6-CD40-49D6-9325-DCC20B4AA29A}" destId="{3F39A053-EA6B-4041-B876-FF0AC0CE49B5}" srcOrd="3" destOrd="0" presId="urn:microsoft.com/office/officeart/2008/layout/LinedList"/>
    <dgm:cxn modelId="{B2DB0676-C9FA-4B1B-89BC-6C31D36796D1}" type="presParOf" srcId="{FBA79AC6-CD40-49D6-9325-DCC20B4AA29A}" destId="{69AAB6C1-2EF6-48C4-8691-17137B6CC42A}" srcOrd="4" destOrd="0" presId="urn:microsoft.com/office/officeart/2008/layout/LinedList"/>
    <dgm:cxn modelId="{BD39BF99-5581-4C0E-A57A-254F3F1C8E1B}" type="presParOf" srcId="{69AAB6C1-2EF6-48C4-8691-17137B6CC42A}" destId="{401B9184-E37B-47EC-8C4D-C7578B59FAA4}" srcOrd="0" destOrd="0" presId="urn:microsoft.com/office/officeart/2008/layout/LinedList"/>
    <dgm:cxn modelId="{9A20BDA5-7E5F-4B4B-A4B8-8EEA4737E093}" type="presParOf" srcId="{69AAB6C1-2EF6-48C4-8691-17137B6CC42A}" destId="{E0560D85-6FA0-4091-9BF1-51A9CE6F40C7}" srcOrd="1" destOrd="0" presId="urn:microsoft.com/office/officeart/2008/layout/LinedList"/>
    <dgm:cxn modelId="{9F6C7ED7-E233-4392-83A4-EE73884E1D4B}" type="presParOf" srcId="{69AAB6C1-2EF6-48C4-8691-17137B6CC42A}" destId="{EC6152E3-310F-4C87-B337-F547F39A4DE1}" srcOrd="2" destOrd="0" presId="urn:microsoft.com/office/officeart/2008/layout/LinedList"/>
    <dgm:cxn modelId="{76DB625F-297C-4395-93C1-DC5180D22DA4}" type="presParOf" srcId="{FBA79AC6-CD40-49D6-9325-DCC20B4AA29A}" destId="{BB7B471C-EAE3-4654-AD7F-DE2C145FF7B6}" srcOrd="5" destOrd="0" presId="urn:microsoft.com/office/officeart/2008/layout/LinedList"/>
    <dgm:cxn modelId="{4F3FCEF4-E9B1-4B3E-AD3E-45A17CB24106}" type="presParOf" srcId="{FBA79AC6-CD40-49D6-9325-DCC20B4AA29A}" destId="{E294937F-AB2E-4452-B9B9-7688D1C70FC3}" srcOrd="6" destOrd="0" presId="urn:microsoft.com/office/officeart/2008/layout/LinedList"/>
    <dgm:cxn modelId="{0E541701-1FC6-4C4B-AEE3-A9BAF3E63BE2}" type="presParOf" srcId="{FBA79AC6-CD40-49D6-9325-DCC20B4AA29A}" destId="{CE0D6FC9-8FD9-4519-B0B1-57830987871A}" srcOrd="7" destOrd="0" presId="urn:microsoft.com/office/officeart/2008/layout/LinedList"/>
    <dgm:cxn modelId="{A7E7C42A-9973-4586-A67A-091026598BE0}" type="presParOf" srcId="{CE0D6FC9-8FD9-4519-B0B1-57830987871A}" destId="{122C4061-58E6-49B7-B6E5-B5D2C33B944F}" srcOrd="0" destOrd="0" presId="urn:microsoft.com/office/officeart/2008/layout/LinedList"/>
    <dgm:cxn modelId="{FD10A435-BD7F-47F8-9EE0-845BE061E7E6}" type="presParOf" srcId="{CE0D6FC9-8FD9-4519-B0B1-57830987871A}" destId="{D64AB168-01F7-48EC-86E0-2A94A5D7586D}" srcOrd="1" destOrd="0" presId="urn:microsoft.com/office/officeart/2008/layout/LinedList"/>
    <dgm:cxn modelId="{66D7830D-6B55-4E81-97E6-64AAC7BE3DE8}" type="presParOf" srcId="{CE0D6FC9-8FD9-4519-B0B1-57830987871A}" destId="{78279F95-9F77-4B41-B034-3B8150CF6F46}" srcOrd="2" destOrd="0" presId="urn:microsoft.com/office/officeart/2008/layout/LinedList"/>
    <dgm:cxn modelId="{90CCFFBE-ED8D-4F4D-82DB-AD73442E6138}" type="presParOf" srcId="{FBA79AC6-CD40-49D6-9325-DCC20B4AA29A}" destId="{1D2FFE59-4BD7-44EA-BA58-EE155E269345}" srcOrd="8" destOrd="0" presId="urn:microsoft.com/office/officeart/2008/layout/LinedList"/>
    <dgm:cxn modelId="{E3D606AA-692A-4D19-92A5-B7CEBD47F53B}" type="presParOf" srcId="{FBA79AC6-CD40-49D6-9325-DCC20B4AA29A}" destId="{636791C9-F02A-41D9-8028-AC9B85E6DF3C}" srcOrd="9" destOrd="0" presId="urn:microsoft.com/office/officeart/2008/layout/LinedList"/>
    <dgm:cxn modelId="{4E5B5024-095F-4A22-911B-3D916E93F66D}" type="presParOf" srcId="{E5AAC6E5-4967-4246-A1AB-F1601E899EBD}" destId="{EB85FD40-9BC9-4AE1-8653-F80548C134E9}" srcOrd="2" destOrd="0" presId="urn:microsoft.com/office/officeart/2008/layout/LinedList"/>
    <dgm:cxn modelId="{69618C6C-C864-42FA-A082-B1B8BDD28307}" type="presParOf" srcId="{E5AAC6E5-4967-4246-A1AB-F1601E899EBD}" destId="{BD97202A-D150-4195-9F98-95F09662B1B4}" srcOrd="3" destOrd="0" presId="urn:microsoft.com/office/officeart/2008/layout/LinedList"/>
    <dgm:cxn modelId="{40E77827-E447-40F7-B6CF-9211AB67CD02}" type="presParOf" srcId="{BD97202A-D150-4195-9F98-95F09662B1B4}" destId="{16AC37F5-E91D-4BFB-BA48-0770E4997567}" srcOrd="0" destOrd="0" presId="urn:microsoft.com/office/officeart/2008/layout/LinedList"/>
    <dgm:cxn modelId="{97AD9BCF-4D0C-4F4D-96BC-68C500317E8B}" type="presParOf" srcId="{BD97202A-D150-4195-9F98-95F09662B1B4}" destId="{AF7E2AB2-4A38-4070-8C25-7CD911B09D7C}" srcOrd="1" destOrd="0" presId="urn:microsoft.com/office/officeart/2008/layout/LinedList"/>
    <dgm:cxn modelId="{A8FE2B7E-58C6-4FD8-9F8D-8CD770D8F57C}" type="presParOf" srcId="{AF7E2AB2-4A38-4070-8C25-7CD911B09D7C}" destId="{8D5EC84A-A4F0-4FAF-829F-F044DE598FBC}" srcOrd="0" destOrd="0" presId="urn:microsoft.com/office/officeart/2008/layout/LinedList"/>
    <dgm:cxn modelId="{7E46404E-6C52-4C56-93B3-4AFC42718017}" type="presParOf" srcId="{AF7E2AB2-4A38-4070-8C25-7CD911B09D7C}" destId="{0B583191-D48A-4F25-8794-34642F21D89F}" srcOrd="1" destOrd="0" presId="urn:microsoft.com/office/officeart/2008/layout/LinedList"/>
    <dgm:cxn modelId="{8C19B067-B121-47A3-B70C-FD8C76C430E5}" type="presParOf" srcId="{0B583191-D48A-4F25-8794-34642F21D89F}" destId="{3DD06403-357B-4C22-97E5-248A3C7DE46C}" srcOrd="0" destOrd="0" presId="urn:microsoft.com/office/officeart/2008/layout/LinedList"/>
    <dgm:cxn modelId="{53091E07-6646-4477-9C7E-A50BADE4DA94}" type="presParOf" srcId="{0B583191-D48A-4F25-8794-34642F21D89F}" destId="{709DC513-D87F-4F61-942A-DC55E3040AAD}" srcOrd="1" destOrd="0" presId="urn:microsoft.com/office/officeart/2008/layout/LinedList"/>
    <dgm:cxn modelId="{DAFCCD92-136B-4CB8-B815-61ACB6DDC999}" type="presParOf" srcId="{0B583191-D48A-4F25-8794-34642F21D89F}" destId="{65F45898-4282-4079-941E-25E4783C3550}" srcOrd="2" destOrd="0" presId="urn:microsoft.com/office/officeart/2008/layout/LinedList"/>
    <dgm:cxn modelId="{155C0C10-36D0-4CAC-B582-42D8657335A2}" type="presParOf" srcId="{AF7E2AB2-4A38-4070-8C25-7CD911B09D7C}" destId="{FFA7913D-C2C2-4DC9-BD6F-9A4987891150}" srcOrd="2" destOrd="0" presId="urn:microsoft.com/office/officeart/2008/layout/LinedList"/>
    <dgm:cxn modelId="{F4630A38-FAF2-45C2-911A-385CBF9AE7C0}" type="presParOf" srcId="{AF7E2AB2-4A38-4070-8C25-7CD911B09D7C}" destId="{B045D513-B25C-4988-ABFD-D8F57FF00084}" srcOrd="3" destOrd="0" presId="urn:microsoft.com/office/officeart/2008/layout/LinedList"/>
    <dgm:cxn modelId="{4B21EABD-3818-4109-9151-C44EA7599DA4}" type="presParOf" srcId="{AF7E2AB2-4A38-4070-8C25-7CD911B09D7C}" destId="{0FC9FA48-2282-4614-86ED-F0268A255246}" srcOrd="4" destOrd="0" presId="urn:microsoft.com/office/officeart/2008/layout/LinedList"/>
    <dgm:cxn modelId="{97C6D0B8-4CED-4492-AB3B-59C5DC0DD57B}" type="presParOf" srcId="{0FC9FA48-2282-4614-86ED-F0268A255246}" destId="{96396299-B3DF-4F93-AA94-D8940ED6555A}" srcOrd="0" destOrd="0" presId="urn:microsoft.com/office/officeart/2008/layout/LinedList"/>
    <dgm:cxn modelId="{36DDF869-9DFA-482D-B99D-E01F7C5027AB}" type="presParOf" srcId="{0FC9FA48-2282-4614-86ED-F0268A255246}" destId="{7AD56B4F-D40E-4040-91A6-BC62395059B1}" srcOrd="1" destOrd="0" presId="urn:microsoft.com/office/officeart/2008/layout/LinedList"/>
    <dgm:cxn modelId="{5421B6C4-565A-41D6-BB26-51F462FFC5A9}" type="presParOf" srcId="{0FC9FA48-2282-4614-86ED-F0268A255246}" destId="{529AE3EE-2A89-44F7-8517-C7ABC5FD1885}" srcOrd="2" destOrd="0" presId="urn:microsoft.com/office/officeart/2008/layout/LinedList"/>
    <dgm:cxn modelId="{0ADEB4B7-B197-47D2-B39A-FD468692DAC9}" type="presParOf" srcId="{AF7E2AB2-4A38-4070-8C25-7CD911B09D7C}" destId="{63ACF36B-9B3A-4F3A-AA2F-E3E5D87EF0D3}" srcOrd="5" destOrd="0" presId="urn:microsoft.com/office/officeart/2008/layout/LinedList"/>
    <dgm:cxn modelId="{C4CB4500-0CA4-4B53-B515-FAE36ECC54DB}" type="presParOf" srcId="{AF7E2AB2-4A38-4070-8C25-7CD911B09D7C}" destId="{A7107E24-38E6-48AF-A5CA-3976D345AA36}" srcOrd="6" destOrd="0" presId="urn:microsoft.com/office/officeart/2008/layout/LinedList"/>
    <dgm:cxn modelId="{915672F0-8699-45B9-9E4F-2008CF52A8D5}" type="presParOf" srcId="{AF7E2AB2-4A38-4070-8C25-7CD911B09D7C}" destId="{0678A3FD-AB88-440B-BB2C-EDA8D3B944F6}" srcOrd="7" destOrd="0" presId="urn:microsoft.com/office/officeart/2008/layout/LinedList"/>
    <dgm:cxn modelId="{CEC520D1-85B0-4A2B-8AEC-4FB274A2BE0B}" type="presParOf" srcId="{0678A3FD-AB88-440B-BB2C-EDA8D3B944F6}" destId="{CDB73577-AA31-4FC3-B47D-50B00CB837F0}" srcOrd="0" destOrd="0" presId="urn:microsoft.com/office/officeart/2008/layout/LinedList"/>
    <dgm:cxn modelId="{A20547CB-B153-4CC2-8C40-D85867CB3B2A}" type="presParOf" srcId="{0678A3FD-AB88-440B-BB2C-EDA8D3B944F6}" destId="{CF3A5108-C496-47CA-BE9C-3CDC8FC5B366}" srcOrd="1" destOrd="0" presId="urn:microsoft.com/office/officeart/2008/layout/LinedList"/>
    <dgm:cxn modelId="{F8D7635F-6E8B-420A-A853-51142E234C38}" type="presParOf" srcId="{0678A3FD-AB88-440B-BB2C-EDA8D3B944F6}" destId="{504D093E-AC0C-43A2-94C3-FA3918AA2908}" srcOrd="2" destOrd="0" presId="urn:microsoft.com/office/officeart/2008/layout/LinedList"/>
    <dgm:cxn modelId="{50765AF3-9E6E-4B48-A35B-E37595D1D401}" type="presParOf" srcId="{AF7E2AB2-4A38-4070-8C25-7CD911B09D7C}" destId="{6BD21A10-BAD5-46CB-8E3F-269740CAE6A8}" srcOrd="8" destOrd="0" presId="urn:microsoft.com/office/officeart/2008/layout/LinedList"/>
    <dgm:cxn modelId="{6579C6F2-ABA7-49D3-9A24-D1A5D40F66B0}" type="presParOf" srcId="{AF7E2AB2-4A38-4070-8C25-7CD911B09D7C}" destId="{D0A4C9A4-BC04-436E-A5DA-C51E62CDA983}" srcOrd="9" destOrd="0" presId="urn:microsoft.com/office/officeart/2008/layout/LinedList"/>
    <dgm:cxn modelId="{67E6CD9A-D60C-4632-A81B-58AC6BEC3B52}" type="presParOf" srcId="{AF7E2AB2-4A38-4070-8C25-7CD911B09D7C}" destId="{FE926481-C40D-430B-B8FC-A3F4EDA8CB70}" srcOrd="10" destOrd="0" presId="urn:microsoft.com/office/officeart/2008/layout/LinedList"/>
    <dgm:cxn modelId="{971A8DDE-8F21-4891-B791-B1CF2C4A6930}" type="presParOf" srcId="{FE926481-C40D-430B-B8FC-A3F4EDA8CB70}" destId="{5DBBE78D-D34B-4C17-A137-3AECEEFECD06}" srcOrd="0" destOrd="0" presId="urn:microsoft.com/office/officeart/2008/layout/LinedList"/>
    <dgm:cxn modelId="{E28BD979-C44C-41D6-BB30-540C95E2BC14}" type="presParOf" srcId="{FE926481-C40D-430B-B8FC-A3F4EDA8CB70}" destId="{0F003FB5-5EB8-4E7E-885E-183147045E61}" srcOrd="1" destOrd="0" presId="urn:microsoft.com/office/officeart/2008/layout/LinedList"/>
    <dgm:cxn modelId="{1BD03968-2A1A-42A8-8716-DA2810D755CD}" type="presParOf" srcId="{FE926481-C40D-430B-B8FC-A3F4EDA8CB70}" destId="{00B38BB1-4E91-469F-ADB0-542E71071BE2}" srcOrd="2" destOrd="0" presId="urn:microsoft.com/office/officeart/2008/layout/LinedList"/>
    <dgm:cxn modelId="{4AEAE2CE-2B78-4E00-B8C6-6C9C46BF7787}" type="presParOf" srcId="{AF7E2AB2-4A38-4070-8C25-7CD911B09D7C}" destId="{68EA0095-DE8D-4ADF-95BF-C0E5B9C5C6F4}" srcOrd="11" destOrd="0" presId="urn:microsoft.com/office/officeart/2008/layout/LinedList"/>
    <dgm:cxn modelId="{2E3D5E1A-B2D5-4304-B3D8-4F21A09A1FE9}" type="presParOf" srcId="{AF7E2AB2-4A38-4070-8C25-7CD911B09D7C}" destId="{82A9668E-1708-4B44-B663-AC0A2F91E964}" srcOrd="12" destOrd="0" presId="urn:microsoft.com/office/officeart/2008/layout/LinedList"/>
    <dgm:cxn modelId="{7754AFC8-BA09-4143-A4AF-DC4303488B73}" type="presParOf" srcId="{E5AAC6E5-4967-4246-A1AB-F1601E899EBD}" destId="{0DDE888F-90A5-475C-8A77-453644F24AE2}" srcOrd="4" destOrd="0" presId="urn:microsoft.com/office/officeart/2008/layout/LinedList"/>
    <dgm:cxn modelId="{05807C0D-2D71-4152-937B-D41928A3EC64}" type="presParOf" srcId="{E5AAC6E5-4967-4246-A1AB-F1601E899EBD}" destId="{C5D7550F-8B5D-468F-8550-B6874CC09D4E}" srcOrd="5" destOrd="0" presId="urn:microsoft.com/office/officeart/2008/layout/LinedList"/>
    <dgm:cxn modelId="{9305D661-5F48-492D-84CB-8443C870DF37}" type="presParOf" srcId="{C5D7550F-8B5D-468F-8550-B6874CC09D4E}" destId="{BE1043F9-2BFD-45D8-A223-1C2494904A53}" srcOrd="0" destOrd="0" presId="urn:microsoft.com/office/officeart/2008/layout/LinedList"/>
    <dgm:cxn modelId="{017F885B-B0DB-4FE4-B4FB-DC66AB2789EA}" type="presParOf" srcId="{C5D7550F-8B5D-468F-8550-B6874CC09D4E}" destId="{89793D2F-009D-4615-BAB8-9470C12E44DF}" srcOrd="1" destOrd="0" presId="urn:microsoft.com/office/officeart/2008/layout/LinedList"/>
    <dgm:cxn modelId="{90C99673-CC8B-4DA0-9F18-172B71C929EE}" type="presParOf" srcId="{89793D2F-009D-4615-BAB8-9470C12E44DF}" destId="{9B036285-144C-4683-9542-7E2C909F99BF}" srcOrd="0" destOrd="0" presId="urn:microsoft.com/office/officeart/2008/layout/LinedList"/>
    <dgm:cxn modelId="{690E4EE5-29E5-4270-86C5-9C28F54F05B2}" type="presParOf" srcId="{89793D2F-009D-4615-BAB8-9470C12E44DF}" destId="{7184C3A9-7CA2-4322-BB0B-A6045125C13F}" srcOrd="1" destOrd="0" presId="urn:microsoft.com/office/officeart/2008/layout/LinedList"/>
    <dgm:cxn modelId="{D015A8CE-5697-41C4-832C-4C6C55CE1554}" type="presParOf" srcId="{7184C3A9-7CA2-4322-BB0B-A6045125C13F}" destId="{A1B16109-221F-433E-B248-5F930E9C6B89}" srcOrd="0" destOrd="0" presId="urn:microsoft.com/office/officeart/2008/layout/LinedList"/>
    <dgm:cxn modelId="{EC04E996-42B0-4AD3-A2A0-F188BAD903E2}" type="presParOf" srcId="{7184C3A9-7CA2-4322-BB0B-A6045125C13F}" destId="{A5161FBB-E031-44B9-BF79-7B4E9E9960EE}" srcOrd="1" destOrd="0" presId="urn:microsoft.com/office/officeart/2008/layout/LinedList"/>
    <dgm:cxn modelId="{477B519B-199C-4B60-8FD0-2BA23E68970B}" type="presParOf" srcId="{7184C3A9-7CA2-4322-BB0B-A6045125C13F}" destId="{7F407CD1-68DA-4D19-9E57-D1A1143FA841}" srcOrd="2" destOrd="0" presId="urn:microsoft.com/office/officeart/2008/layout/LinedList"/>
    <dgm:cxn modelId="{9610A0B4-42AD-4A3C-B91F-32125ADAB641}" type="presParOf" srcId="{89793D2F-009D-4615-BAB8-9470C12E44DF}" destId="{70B17A2F-FE56-490C-9996-23D7D6F6F52E}" srcOrd="2" destOrd="0" presId="urn:microsoft.com/office/officeart/2008/layout/LinedList"/>
    <dgm:cxn modelId="{90D1E662-D60A-4E62-B7C0-33D1FB613DE9}" type="presParOf" srcId="{89793D2F-009D-4615-BAB8-9470C12E44DF}" destId="{762107F9-1D49-4AF2-9923-5C54D0263C63}" srcOrd="3" destOrd="0" presId="urn:microsoft.com/office/officeart/2008/layout/LinedList"/>
    <dgm:cxn modelId="{0BF6F9F9-11EC-4200-B07C-9F52ADB87E60}" type="presParOf" srcId="{E5AAC6E5-4967-4246-A1AB-F1601E899EBD}" destId="{39E35546-50DB-434D-9228-C910F2282548}" srcOrd="6" destOrd="0" presId="urn:microsoft.com/office/officeart/2008/layout/LinedList"/>
    <dgm:cxn modelId="{A8BA9D9C-815F-44DD-92A5-D1F40537166A}" type="presParOf" srcId="{E5AAC6E5-4967-4246-A1AB-F1601E899EBD}" destId="{BA5E49D3-FE74-4A61-ABEE-3D6356521E2D}" srcOrd="7" destOrd="0" presId="urn:microsoft.com/office/officeart/2008/layout/LinedList"/>
    <dgm:cxn modelId="{FB69BC9F-4970-4DBA-9F83-362DF681715B}" type="presParOf" srcId="{BA5E49D3-FE74-4A61-ABEE-3D6356521E2D}" destId="{054BCDF5-278E-474C-995A-0E9C68A6E4BB}" srcOrd="0" destOrd="0" presId="urn:microsoft.com/office/officeart/2008/layout/LinedList"/>
    <dgm:cxn modelId="{8F691413-B340-4EC0-907D-046504B78503}" type="presParOf" srcId="{BA5E49D3-FE74-4A61-ABEE-3D6356521E2D}" destId="{3343C60C-7B2D-4BCE-8A32-8A773FC6FB5E}" srcOrd="1" destOrd="0" presId="urn:microsoft.com/office/officeart/2008/layout/LinedList"/>
    <dgm:cxn modelId="{1711FAC8-9474-4E7D-8E23-204D143DD0C2}" type="presParOf" srcId="{3343C60C-7B2D-4BCE-8A32-8A773FC6FB5E}" destId="{4CD50B4B-F3AB-4B92-B091-210F5ADF9900}" srcOrd="0" destOrd="0" presId="urn:microsoft.com/office/officeart/2008/layout/LinedList"/>
    <dgm:cxn modelId="{21B931EC-C096-4513-8611-2128475B6491}" type="presParOf" srcId="{3343C60C-7B2D-4BCE-8A32-8A773FC6FB5E}" destId="{B4DAE00B-267C-4C8B-AB7F-A01639899F03}" srcOrd="1" destOrd="0" presId="urn:microsoft.com/office/officeart/2008/layout/LinedList"/>
    <dgm:cxn modelId="{D5C71B30-D969-4193-800E-C26C148FF434}" type="presParOf" srcId="{B4DAE00B-267C-4C8B-AB7F-A01639899F03}" destId="{58F4DA4C-6D10-4457-A14D-9DE3D630A1A8}" srcOrd="0" destOrd="0" presId="urn:microsoft.com/office/officeart/2008/layout/LinedList"/>
    <dgm:cxn modelId="{DDE29D0F-FEA2-402F-9391-DE1098ADDC37}" type="presParOf" srcId="{B4DAE00B-267C-4C8B-AB7F-A01639899F03}" destId="{90C04457-DACB-40B9-8B1C-B884FFDAE7B8}" srcOrd="1" destOrd="0" presId="urn:microsoft.com/office/officeart/2008/layout/LinedList"/>
    <dgm:cxn modelId="{97B857CE-105D-4FF7-8EFA-053061ADE002}" type="presParOf" srcId="{B4DAE00B-267C-4C8B-AB7F-A01639899F03}" destId="{9264AC1A-0B0C-44C9-B562-49B6B03D0490}" srcOrd="2" destOrd="0" presId="urn:microsoft.com/office/officeart/2008/layout/LinedList"/>
    <dgm:cxn modelId="{38459328-1C7A-4B60-8EA2-DF24ABA51C7F}" type="presParOf" srcId="{3343C60C-7B2D-4BCE-8A32-8A773FC6FB5E}" destId="{88A291C2-E74A-4898-878A-263A3DFA7C1B}" srcOrd="2" destOrd="0" presId="urn:microsoft.com/office/officeart/2008/layout/LinedList"/>
    <dgm:cxn modelId="{2FF77C31-1554-47C4-9B51-A74F53C9AD69}" type="presParOf" srcId="{3343C60C-7B2D-4BCE-8A32-8A773FC6FB5E}" destId="{FFC338E4-6436-413B-9A6B-613F99803FE7}" srcOrd="3" destOrd="0" presId="urn:microsoft.com/office/officeart/2008/layout/LinedList"/>
    <dgm:cxn modelId="{DF9D9EE3-5581-4591-88C8-CBC390501832}" type="presParOf" srcId="{3343C60C-7B2D-4BCE-8A32-8A773FC6FB5E}" destId="{EC1C4931-4A56-46E9-9351-E19E81EE4458}" srcOrd="4" destOrd="0" presId="urn:microsoft.com/office/officeart/2008/layout/LinedList"/>
    <dgm:cxn modelId="{8FB7B4A3-AA54-4CB6-A71F-A821E45DE752}" type="presParOf" srcId="{EC1C4931-4A56-46E9-9351-E19E81EE4458}" destId="{347AFA03-5932-47D2-BFB8-E7022451C4D6}" srcOrd="0" destOrd="0" presId="urn:microsoft.com/office/officeart/2008/layout/LinedList"/>
    <dgm:cxn modelId="{00E61A37-675F-4A36-8018-C6578F6BFFF1}" type="presParOf" srcId="{EC1C4931-4A56-46E9-9351-E19E81EE4458}" destId="{A23E337D-1484-456F-A79F-F46F7D413661}" srcOrd="1" destOrd="0" presId="urn:microsoft.com/office/officeart/2008/layout/LinedList"/>
    <dgm:cxn modelId="{35F9123C-3E11-46D4-9E42-A0E1D5C49BEB}" type="presParOf" srcId="{EC1C4931-4A56-46E9-9351-E19E81EE4458}" destId="{7A485C31-2CB2-429F-8044-72BA40208245}" srcOrd="2" destOrd="0" presId="urn:microsoft.com/office/officeart/2008/layout/LinedList"/>
    <dgm:cxn modelId="{E7C25537-AC2A-4BCA-BCC0-DE6E2F07C9AC}" type="presParOf" srcId="{3343C60C-7B2D-4BCE-8A32-8A773FC6FB5E}" destId="{B28C5CA9-6FB9-49FA-9247-BB4DFECCFECF}" srcOrd="5" destOrd="0" presId="urn:microsoft.com/office/officeart/2008/layout/LinedList"/>
    <dgm:cxn modelId="{E0CAB0B0-2967-4882-8732-E3D99E51CDAA}" type="presParOf" srcId="{3343C60C-7B2D-4BCE-8A32-8A773FC6FB5E}" destId="{F137D2C2-858A-42F7-8E63-97E76DEF4DD1}" srcOrd="6" destOrd="0" presId="urn:microsoft.com/office/officeart/2008/layout/LinedList"/>
    <dgm:cxn modelId="{F28AC19D-C805-4D45-BC1F-EAC2C10605CC}" type="presParOf" srcId="{3343C60C-7B2D-4BCE-8A32-8A773FC6FB5E}" destId="{9E2D2A95-AA0B-4350-8500-C141FABFB5D4}" srcOrd="7" destOrd="0" presId="urn:microsoft.com/office/officeart/2008/layout/LinedList"/>
    <dgm:cxn modelId="{0416B150-949A-4A5D-BA43-AF20E04C9614}" type="presParOf" srcId="{9E2D2A95-AA0B-4350-8500-C141FABFB5D4}" destId="{96F09652-D76E-48BB-86EE-7C1F8E4C26BB}" srcOrd="0" destOrd="0" presId="urn:microsoft.com/office/officeart/2008/layout/LinedList"/>
    <dgm:cxn modelId="{1B26EB0E-750B-43E2-9D9C-7226A77D768C}" type="presParOf" srcId="{9E2D2A95-AA0B-4350-8500-C141FABFB5D4}" destId="{7608E737-0394-4047-B8B9-FFC36FAE760F}" srcOrd="1" destOrd="0" presId="urn:microsoft.com/office/officeart/2008/layout/LinedList"/>
    <dgm:cxn modelId="{F31D2B6A-41B5-415B-8B75-F69C4A1C0F4C}" type="presParOf" srcId="{9E2D2A95-AA0B-4350-8500-C141FABFB5D4}" destId="{6BDEBF29-C495-4496-9351-E1AF6C62C8E9}" srcOrd="2" destOrd="0" presId="urn:microsoft.com/office/officeart/2008/layout/LinedList"/>
    <dgm:cxn modelId="{8EDA1A27-4502-4724-99E2-38D99470CAA9}" type="presParOf" srcId="{3343C60C-7B2D-4BCE-8A32-8A773FC6FB5E}" destId="{CA817D73-2A0E-4CC9-A3E8-B230FC9FBBF1}" srcOrd="8" destOrd="0" presId="urn:microsoft.com/office/officeart/2008/layout/LinedList"/>
    <dgm:cxn modelId="{0C27E3E3-76E7-46E3-B14A-798D9AEDAB10}" type="presParOf" srcId="{3343C60C-7B2D-4BCE-8A32-8A773FC6FB5E}" destId="{C72C9913-7E4D-42DB-A949-DB7F421A0DED}" srcOrd="9"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30D519-7965-4BC9-9694-C60533E115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190E1EDD-5ABC-405D-A63E-2CEDA0AF77A4}">
      <dgm:prSet custT="1"/>
      <dgm:spPr/>
      <dgm:t>
        <a:bodyPr/>
        <a:lstStyle/>
        <a:p>
          <a:pPr algn="ctr"/>
          <a:r>
            <a:rPr lang="it-IT" sz="2000" dirty="0" smtClean="0"/>
            <a:t>Istituire un nuovo gruppo di lavoro all’interno dell’amministrazione locale</a:t>
          </a:r>
          <a:endParaRPr lang="it-IT" sz="2000" dirty="0"/>
        </a:p>
      </dgm:t>
    </dgm:pt>
    <dgm:pt modelId="{866E1BA2-2B43-443A-B6D3-93EDA776F475}" type="parTrans" cxnId="{1E74ACA2-8C89-4BAE-B288-A7B3FA2B55A2}">
      <dgm:prSet/>
      <dgm:spPr/>
      <dgm:t>
        <a:bodyPr/>
        <a:lstStyle/>
        <a:p>
          <a:pPr algn="ctr"/>
          <a:endParaRPr lang="it-IT" sz="2000"/>
        </a:p>
      </dgm:t>
    </dgm:pt>
    <dgm:pt modelId="{85FDB991-3DED-4623-8F63-3DC026BA4552}" type="sibTrans" cxnId="{1E74ACA2-8C89-4BAE-B288-A7B3FA2B55A2}">
      <dgm:prSet/>
      <dgm:spPr/>
      <dgm:t>
        <a:bodyPr/>
        <a:lstStyle/>
        <a:p>
          <a:pPr algn="ctr"/>
          <a:endParaRPr lang="it-IT" sz="2000"/>
        </a:p>
      </dgm:t>
    </dgm:pt>
    <dgm:pt modelId="{A9A1B726-926C-47F5-93B3-AC06E9CE180F}">
      <dgm:prSet custT="1"/>
      <dgm:spPr/>
      <dgm:t>
        <a:bodyPr/>
        <a:lstStyle/>
        <a:p>
          <a:pPr algn="ctr"/>
          <a:r>
            <a:rPr lang="it-IT" sz="2000" dirty="0" smtClean="0"/>
            <a:t>Incaricare strutture esterne (es. società di consulenza, università...)</a:t>
          </a:r>
          <a:endParaRPr lang="it-IT" sz="2000" dirty="0"/>
        </a:p>
      </dgm:t>
    </dgm:pt>
    <dgm:pt modelId="{8E487A46-C48C-4FFD-8182-827DD70CC17A}" type="parTrans" cxnId="{D4E4A370-DBA7-43A3-B0F7-2124A7A64B55}">
      <dgm:prSet/>
      <dgm:spPr/>
      <dgm:t>
        <a:bodyPr/>
        <a:lstStyle/>
        <a:p>
          <a:pPr algn="ctr"/>
          <a:endParaRPr lang="it-IT" sz="2000"/>
        </a:p>
      </dgm:t>
    </dgm:pt>
    <dgm:pt modelId="{6D516B4F-1B1D-4C17-B003-108AAA18A6E5}" type="sibTrans" cxnId="{D4E4A370-DBA7-43A3-B0F7-2124A7A64B55}">
      <dgm:prSet/>
      <dgm:spPr/>
      <dgm:t>
        <a:bodyPr/>
        <a:lstStyle/>
        <a:p>
          <a:pPr algn="ctr"/>
          <a:endParaRPr lang="it-IT" sz="2000"/>
        </a:p>
      </dgm:t>
    </dgm:pt>
    <dgm:pt modelId="{2EA7E4A3-B2D9-4286-BC14-5E7E3AE685BD}">
      <dgm:prSet custT="1"/>
      <dgm:spPr/>
      <dgm:t>
        <a:bodyPr/>
        <a:lstStyle/>
        <a:p>
          <a:pPr algn="ctr"/>
          <a:r>
            <a:rPr lang="it-IT" sz="2000" dirty="0" smtClean="0"/>
            <a:t>Individuare un coordinatore comune, in caso di enti locali piccoli</a:t>
          </a:r>
          <a:endParaRPr lang="it-IT" sz="2000" dirty="0"/>
        </a:p>
      </dgm:t>
    </dgm:pt>
    <dgm:pt modelId="{71C87711-D4CA-43A2-A896-65D4DC280F46}" type="parTrans" cxnId="{2D6CA098-8EB4-463C-BA7F-937DF6829750}">
      <dgm:prSet/>
      <dgm:spPr/>
      <dgm:t>
        <a:bodyPr/>
        <a:lstStyle/>
        <a:p>
          <a:pPr algn="ctr"/>
          <a:endParaRPr lang="it-IT" sz="2000"/>
        </a:p>
      </dgm:t>
    </dgm:pt>
    <dgm:pt modelId="{A48A8411-EA0D-4905-AAEE-C1B22A2FE27F}" type="sibTrans" cxnId="{2D6CA098-8EB4-463C-BA7F-937DF6829750}">
      <dgm:prSet/>
      <dgm:spPr/>
      <dgm:t>
        <a:bodyPr/>
        <a:lstStyle/>
        <a:p>
          <a:pPr algn="ctr"/>
          <a:endParaRPr lang="it-IT" sz="2000"/>
        </a:p>
      </dgm:t>
    </dgm:pt>
    <dgm:pt modelId="{DC03264B-27B1-4CC2-BE8F-B93C566830C2}">
      <dgm:prSet custT="1"/>
      <dgm:spPr/>
      <dgm:t>
        <a:bodyPr/>
        <a:lstStyle/>
        <a:p>
          <a:pPr algn="ctr"/>
          <a:r>
            <a:rPr lang="it-IT" sz="2000" dirty="0" smtClean="0"/>
            <a:t>Ricevere assistenza dalle agenzie regionali, dalla provincia o altre strutture di supporto</a:t>
          </a:r>
          <a:endParaRPr lang="it-IT" sz="2000" dirty="0"/>
        </a:p>
      </dgm:t>
    </dgm:pt>
    <dgm:pt modelId="{040E7C7F-40A6-4183-B9B7-18D3BE2695B5}" type="parTrans" cxnId="{7114A431-8A05-4790-9603-6017160C8C84}">
      <dgm:prSet/>
      <dgm:spPr/>
      <dgm:t>
        <a:bodyPr/>
        <a:lstStyle/>
        <a:p>
          <a:pPr algn="ctr"/>
          <a:endParaRPr lang="it-IT" sz="2000"/>
        </a:p>
      </dgm:t>
    </dgm:pt>
    <dgm:pt modelId="{4D47726E-9CF4-4F16-A63E-E7ADD44712CE}" type="sibTrans" cxnId="{7114A431-8A05-4790-9603-6017160C8C84}">
      <dgm:prSet/>
      <dgm:spPr/>
      <dgm:t>
        <a:bodyPr/>
        <a:lstStyle/>
        <a:p>
          <a:pPr algn="ctr"/>
          <a:endParaRPr lang="it-IT" sz="2000"/>
        </a:p>
      </dgm:t>
    </dgm:pt>
    <dgm:pt modelId="{6BF22354-D62B-4BE1-AC39-0658F4386FB2}">
      <dgm:prSet custT="1"/>
      <dgm:spPr/>
      <dgm:t>
        <a:bodyPr/>
        <a:lstStyle/>
        <a:p>
          <a:pPr algn="ctr"/>
          <a:r>
            <a:rPr lang="it-IT" sz="2000" dirty="0" smtClean="0"/>
            <a:t>Utilizzare risorse interne all’amministrazione</a:t>
          </a:r>
          <a:endParaRPr lang="it-IT" sz="2000" dirty="0"/>
        </a:p>
      </dgm:t>
    </dgm:pt>
    <dgm:pt modelId="{B559F964-CDA2-4F83-B7AB-2DE0D878FC89}" type="parTrans" cxnId="{3423CAF8-8EC2-4502-ADFA-FA5F3C96BE6A}">
      <dgm:prSet/>
      <dgm:spPr/>
      <dgm:t>
        <a:bodyPr/>
        <a:lstStyle/>
        <a:p>
          <a:pPr algn="ctr"/>
          <a:endParaRPr lang="it-IT" sz="2000"/>
        </a:p>
      </dgm:t>
    </dgm:pt>
    <dgm:pt modelId="{5B67CCD9-5404-48C8-8BC6-B62E10B6032A}" type="sibTrans" cxnId="{3423CAF8-8EC2-4502-ADFA-FA5F3C96BE6A}">
      <dgm:prSet/>
      <dgm:spPr/>
      <dgm:t>
        <a:bodyPr/>
        <a:lstStyle/>
        <a:p>
          <a:pPr algn="ctr"/>
          <a:endParaRPr lang="it-IT" sz="2000"/>
        </a:p>
      </dgm:t>
    </dgm:pt>
    <dgm:pt modelId="{6AA0DD35-3D22-4271-AF58-355538579726}" type="pres">
      <dgm:prSet presAssocID="{EF30D519-7965-4BC9-9694-C60533E11526}" presName="linear" presStyleCnt="0">
        <dgm:presLayoutVars>
          <dgm:animLvl val="lvl"/>
          <dgm:resizeHandles val="exact"/>
        </dgm:presLayoutVars>
      </dgm:prSet>
      <dgm:spPr/>
      <dgm:t>
        <a:bodyPr/>
        <a:lstStyle/>
        <a:p>
          <a:endParaRPr lang="it-IT"/>
        </a:p>
      </dgm:t>
    </dgm:pt>
    <dgm:pt modelId="{0A845982-9D2E-4C56-908A-BA0D4C7E38E4}" type="pres">
      <dgm:prSet presAssocID="{6BF22354-D62B-4BE1-AC39-0658F4386FB2}" presName="parentText" presStyleLbl="node1" presStyleIdx="0" presStyleCnt="5">
        <dgm:presLayoutVars>
          <dgm:chMax val="0"/>
          <dgm:bulletEnabled val="1"/>
        </dgm:presLayoutVars>
      </dgm:prSet>
      <dgm:spPr/>
      <dgm:t>
        <a:bodyPr/>
        <a:lstStyle/>
        <a:p>
          <a:endParaRPr lang="it-IT"/>
        </a:p>
      </dgm:t>
    </dgm:pt>
    <dgm:pt modelId="{DA9EB1D0-A438-494C-965E-D208852A4882}" type="pres">
      <dgm:prSet presAssocID="{5B67CCD9-5404-48C8-8BC6-B62E10B6032A}" presName="spacer" presStyleCnt="0"/>
      <dgm:spPr/>
    </dgm:pt>
    <dgm:pt modelId="{128CCFB5-781A-4448-8EFC-E99CF8194314}" type="pres">
      <dgm:prSet presAssocID="{190E1EDD-5ABC-405D-A63E-2CEDA0AF77A4}" presName="parentText" presStyleLbl="node1" presStyleIdx="1" presStyleCnt="5">
        <dgm:presLayoutVars>
          <dgm:chMax val="0"/>
          <dgm:bulletEnabled val="1"/>
        </dgm:presLayoutVars>
      </dgm:prSet>
      <dgm:spPr/>
      <dgm:t>
        <a:bodyPr/>
        <a:lstStyle/>
        <a:p>
          <a:endParaRPr lang="it-IT"/>
        </a:p>
      </dgm:t>
    </dgm:pt>
    <dgm:pt modelId="{0CD46476-1852-4040-8060-5852A4BDF77A}" type="pres">
      <dgm:prSet presAssocID="{85FDB991-3DED-4623-8F63-3DC026BA4552}" presName="spacer" presStyleCnt="0"/>
      <dgm:spPr/>
    </dgm:pt>
    <dgm:pt modelId="{6B7C43F8-CDEC-4EEB-BFC1-49F52E17D3A0}" type="pres">
      <dgm:prSet presAssocID="{A9A1B726-926C-47F5-93B3-AC06E9CE180F}" presName="parentText" presStyleLbl="node1" presStyleIdx="2" presStyleCnt="5">
        <dgm:presLayoutVars>
          <dgm:chMax val="0"/>
          <dgm:bulletEnabled val="1"/>
        </dgm:presLayoutVars>
      </dgm:prSet>
      <dgm:spPr/>
      <dgm:t>
        <a:bodyPr/>
        <a:lstStyle/>
        <a:p>
          <a:endParaRPr lang="it-IT"/>
        </a:p>
      </dgm:t>
    </dgm:pt>
    <dgm:pt modelId="{7FAB1BB5-D073-40CC-ADF3-00F07D954F49}" type="pres">
      <dgm:prSet presAssocID="{6D516B4F-1B1D-4C17-B003-108AAA18A6E5}" presName="spacer" presStyleCnt="0"/>
      <dgm:spPr/>
    </dgm:pt>
    <dgm:pt modelId="{AC300F65-E1B9-446E-800F-04B2457F222B}" type="pres">
      <dgm:prSet presAssocID="{2EA7E4A3-B2D9-4286-BC14-5E7E3AE685BD}" presName="parentText" presStyleLbl="node1" presStyleIdx="3" presStyleCnt="5">
        <dgm:presLayoutVars>
          <dgm:chMax val="0"/>
          <dgm:bulletEnabled val="1"/>
        </dgm:presLayoutVars>
      </dgm:prSet>
      <dgm:spPr/>
      <dgm:t>
        <a:bodyPr/>
        <a:lstStyle/>
        <a:p>
          <a:endParaRPr lang="it-IT"/>
        </a:p>
      </dgm:t>
    </dgm:pt>
    <dgm:pt modelId="{F04A887A-E9D6-43FC-8307-91CC8942709C}" type="pres">
      <dgm:prSet presAssocID="{A48A8411-EA0D-4905-AAEE-C1B22A2FE27F}" presName="spacer" presStyleCnt="0"/>
      <dgm:spPr/>
    </dgm:pt>
    <dgm:pt modelId="{856C5D79-07BF-43C8-9368-1413F9547C01}" type="pres">
      <dgm:prSet presAssocID="{DC03264B-27B1-4CC2-BE8F-B93C566830C2}" presName="parentText" presStyleLbl="node1" presStyleIdx="4" presStyleCnt="5">
        <dgm:presLayoutVars>
          <dgm:chMax val="0"/>
          <dgm:bulletEnabled val="1"/>
        </dgm:presLayoutVars>
      </dgm:prSet>
      <dgm:spPr/>
      <dgm:t>
        <a:bodyPr/>
        <a:lstStyle/>
        <a:p>
          <a:endParaRPr lang="it-IT"/>
        </a:p>
      </dgm:t>
    </dgm:pt>
  </dgm:ptLst>
  <dgm:cxnLst>
    <dgm:cxn modelId="{7114A431-8A05-4790-9603-6017160C8C84}" srcId="{EF30D519-7965-4BC9-9694-C60533E11526}" destId="{DC03264B-27B1-4CC2-BE8F-B93C566830C2}" srcOrd="4" destOrd="0" parTransId="{040E7C7F-40A6-4183-B9B7-18D3BE2695B5}" sibTransId="{4D47726E-9CF4-4F16-A63E-E7ADD44712CE}"/>
    <dgm:cxn modelId="{1E74ACA2-8C89-4BAE-B288-A7B3FA2B55A2}" srcId="{EF30D519-7965-4BC9-9694-C60533E11526}" destId="{190E1EDD-5ABC-405D-A63E-2CEDA0AF77A4}" srcOrd="1" destOrd="0" parTransId="{866E1BA2-2B43-443A-B6D3-93EDA776F475}" sibTransId="{85FDB991-3DED-4623-8F63-3DC026BA4552}"/>
    <dgm:cxn modelId="{B82CDBD7-C8B8-4DED-A63E-D401473ED182}" type="presOf" srcId="{190E1EDD-5ABC-405D-A63E-2CEDA0AF77A4}" destId="{128CCFB5-781A-4448-8EFC-E99CF8194314}" srcOrd="0" destOrd="0" presId="urn:microsoft.com/office/officeart/2005/8/layout/vList2"/>
    <dgm:cxn modelId="{7941D31B-51FE-44FA-A1FE-2B2DE65AC8A4}" type="presOf" srcId="{A9A1B726-926C-47F5-93B3-AC06E9CE180F}" destId="{6B7C43F8-CDEC-4EEB-BFC1-49F52E17D3A0}" srcOrd="0" destOrd="0" presId="urn:microsoft.com/office/officeart/2005/8/layout/vList2"/>
    <dgm:cxn modelId="{7FC3407D-8EDF-4E2A-B621-08A6363D02C0}" type="presOf" srcId="{6BF22354-D62B-4BE1-AC39-0658F4386FB2}" destId="{0A845982-9D2E-4C56-908A-BA0D4C7E38E4}" srcOrd="0" destOrd="0" presId="urn:microsoft.com/office/officeart/2005/8/layout/vList2"/>
    <dgm:cxn modelId="{D4E4A370-DBA7-43A3-B0F7-2124A7A64B55}" srcId="{EF30D519-7965-4BC9-9694-C60533E11526}" destId="{A9A1B726-926C-47F5-93B3-AC06E9CE180F}" srcOrd="2" destOrd="0" parTransId="{8E487A46-C48C-4FFD-8182-827DD70CC17A}" sibTransId="{6D516B4F-1B1D-4C17-B003-108AAA18A6E5}"/>
    <dgm:cxn modelId="{C20BD932-F91E-4FCD-94DA-CEED2D485611}" type="presOf" srcId="{2EA7E4A3-B2D9-4286-BC14-5E7E3AE685BD}" destId="{AC300F65-E1B9-446E-800F-04B2457F222B}" srcOrd="0" destOrd="0" presId="urn:microsoft.com/office/officeart/2005/8/layout/vList2"/>
    <dgm:cxn modelId="{2D6CA098-8EB4-463C-BA7F-937DF6829750}" srcId="{EF30D519-7965-4BC9-9694-C60533E11526}" destId="{2EA7E4A3-B2D9-4286-BC14-5E7E3AE685BD}" srcOrd="3" destOrd="0" parTransId="{71C87711-D4CA-43A2-A896-65D4DC280F46}" sibTransId="{A48A8411-EA0D-4905-AAEE-C1B22A2FE27F}"/>
    <dgm:cxn modelId="{1AC8ACAC-B760-4C9B-A730-E418369847CD}" type="presOf" srcId="{DC03264B-27B1-4CC2-BE8F-B93C566830C2}" destId="{856C5D79-07BF-43C8-9368-1413F9547C01}" srcOrd="0" destOrd="0" presId="urn:microsoft.com/office/officeart/2005/8/layout/vList2"/>
    <dgm:cxn modelId="{07A95F45-7C20-48CE-84EE-D3080A63C904}" type="presOf" srcId="{EF30D519-7965-4BC9-9694-C60533E11526}" destId="{6AA0DD35-3D22-4271-AF58-355538579726}" srcOrd="0" destOrd="0" presId="urn:microsoft.com/office/officeart/2005/8/layout/vList2"/>
    <dgm:cxn modelId="{3423CAF8-8EC2-4502-ADFA-FA5F3C96BE6A}" srcId="{EF30D519-7965-4BC9-9694-C60533E11526}" destId="{6BF22354-D62B-4BE1-AC39-0658F4386FB2}" srcOrd="0" destOrd="0" parTransId="{B559F964-CDA2-4F83-B7AB-2DE0D878FC89}" sibTransId="{5B67CCD9-5404-48C8-8BC6-B62E10B6032A}"/>
    <dgm:cxn modelId="{37C88E56-BB1B-4BAE-B91F-9D9299EF466D}" type="presParOf" srcId="{6AA0DD35-3D22-4271-AF58-355538579726}" destId="{0A845982-9D2E-4C56-908A-BA0D4C7E38E4}" srcOrd="0" destOrd="0" presId="urn:microsoft.com/office/officeart/2005/8/layout/vList2"/>
    <dgm:cxn modelId="{7BBACBAB-8672-4840-B1DD-53C66CB29C0D}" type="presParOf" srcId="{6AA0DD35-3D22-4271-AF58-355538579726}" destId="{DA9EB1D0-A438-494C-965E-D208852A4882}" srcOrd="1" destOrd="0" presId="urn:microsoft.com/office/officeart/2005/8/layout/vList2"/>
    <dgm:cxn modelId="{384F3287-E197-429F-910D-901E78F1B90F}" type="presParOf" srcId="{6AA0DD35-3D22-4271-AF58-355538579726}" destId="{128CCFB5-781A-4448-8EFC-E99CF8194314}" srcOrd="2" destOrd="0" presId="urn:microsoft.com/office/officeart/2005/8/layout/vList2"/>
    <dgm:cxn modelId="{FFCFC5FC-4DE8-462D-A829-50CFE092C469}" type="presParOf" srcId="{6AA0DD35-3D22-4271-AF58-355538579726}" destId="{0CD46476-1852-4040-8060-5852A4BDF77A}" srcOrd="3" destOrd="0" presId="urn:microsoft.com/office/officeart/2005/8/layout/vList2"/>
    <dgm:cxn modelId="{873F5A4B-C70F-4010-A683-11D0B0899984}" type="presParOf" srcId="{6AA0DD35-3D22-4271-AF58-355538579726}" destId="{6B7C43F8-CDEC-4EEB-BFC1-49F52E17D3A0}" srcOrd="4" destOrd="0" presId="urn:microsoft.com/office/officeart/2005/8/layout/vList2"/>
    <dgm:cxn modelId="{7BC63327-A3D4-4A67-9B02-DDDF3EEEE985}" type="presParOf" srcId="{6AA0DD35-3D22-4271-AF58-355538579726}" destId="{7FAB1BB5-D073-40CC-ADF3-00F07D954F49}" srcOrd="5" destOrd="0" presId="urn:microsoft.com/office/officeart/2005/8/layout/vList2"/>
    <dgm:cxn modelId="{B8777EE5-6133-48D2-9071-76B46CFADD5E}" type="presParOf" srcId="{6AA0DD35-3D22-4271-AF58-355538579726}" destId="{AC300F65-E1B9-446E-800F-04B2457F222B}" srcOrd="6" destOrd="0" presId="urn:microsoft.com/office/officeart/2005/8/layout/vList2"/>
    <dgm:cxn modelId="{E8F9CA32-283C-4682-8C41-EB09E17DF3A7}" type="presParOf" srcId="{6AA0DD35-3D22-4271-AF58-355538579726}" destId="{F04A887A-E9D6-43FC-8307-91CC8942709C}" srcOrd="7" destOrd="0" presId="urn:microsoft.com/office/officeart/2005/8/layout/vList2"/>
    <dgm:cxn modelId="{BFE0F7E6-EAD0-4FC2-8F86-BF70B2669D53}" type="presParOf" srcId="{6AA0DD35-3D22-4271-AF58-355538579726}" destId="{856C5D79-07BF-43C8-9368-1413F9547C01}"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510A77-AA3B-4ED4-AB0B-90BDC2D22DDE}">
      <dsp:nvSpPr>
        <dsp:cNvPr id="0" name=""/>
        <dsp:cNvSpPr/>
      </dsp:nvSpPr>
      <dsp:spPr>
        <a:xfrm>
          <a:off x="0" y="405517"/>
          <a:ext cx="7344816"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smtClean="0"/>
            <a:t>Le origini del PAES</a:t>
          </a:r>
        </a:p>
      </dsp:txBody>
      <dsp:txXfrm>
        <a:off x="0" y="405517"/>
        <a:ext cx="7344816" cy="655200"/>
      </dsp:txXfrm>
    </dsp:sp>
    <dsp:sp modelId="{ADF9D338-67C3-4545-86E6-F708ECE9C0D7}">
      <dsp:nvSpPr>
        <dsp:cNvPr id="0" name=""/>
        <dsp:cNvSpPr/>
      </dsp:nvSpPr>
      <dsp:spPr>
        <a:xfrm>
          <a:off x="0" y="1141357"/>
          <a:ext cx="7344816"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smtClean="0"/>
            <a:t>Obiettivi generali del PAES</a:t>
          </a:r>
        </a:p>
      </dsp:txBody>
      <dsp:txXfrm>
        <a:off x="0" y="1141357"/>
        <a:ext cx="7344816" cy="655200"/>
      </dsp:txXfrm>
    </dsp:sp>
    <dsp:sp modelId="{AA9000D1-CC29-421D-B97B-23A8942A4991}">
      <dsp:nvSpPr>
        <dsp:cNvPr id="0" name=""/>
        <dsp:cNvSpPr/>
      </dsp:nvSpPr>
      <dsp:spPr>
        <a:xfrm>
          <a:off x="0" y="1877197"/>
          <a:ext cx="7344816"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smtClean="0"/>
            <a:t>La fotografia dell’attuazione in Europa e in Italia</a:t>
          </a:r>
        </a:p>
      </dsp:txBody>
      <dsp:txXfrm>
        <a:off x="0" y="1877197"/>
        <a:ext cx="7344816" cy="655200"/>
      </dsp:txXfrm>
    </dsp:sp>
    <dsp:sp modelId="{18B1A0EC-25FC-4125-8E44-58DACE146112}">
      <dsp:nvSpPr>
        <dsp:cNvPr id="0" name=""/>
        <dsp:cNvSpPr/>
      </dsp:nvSpPr>
      <dsp:spPr>
        <a:xfrm>
          <a:off x="0" y="2613037"/>
          <a:ext cx="7344816"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smtClean="0"/>
            <a:t>Il caso del comune di Rubano: progetto 20-20-20</a:t>
          </a:r>
        </a:p>
      </dsp:txBody>
      <dsp:txXfrm>
        <a:off x="0" y="2613037"/>
        <a:ext cx="7344816" cy="655200"/>
      </dsp:txXfrm>
    </dsp:sp>
    <dsp:sp modelId="{F3624A7E-828E-4C15-9980-D942E82442D0}">
      <dsp:nvSpPr>
        <dsp:cNvPr id="0" name=""/>
        <dsp:cNvSpPr/>
      </dsp:nvSpPr>
      <dsp:spPr>
        <a:xfrm>
          <a:off x="0" y="3348877"/>
          <a:ext cx="7344816"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smtClean="0"/>
            <a:t>Alcune riflessioni della DSC</a:t>
          </a:r>
        </a:p>
      </dsp:txBody>
      <dsp:txXfrm>
        <a:off x="0" y="3348877"/>
        <a:ext cx="7344816" cy="655200"/>
      </dsp:txXfrm>
    </dsp:sp>
    <dsp:sp modelId="{70720AF3-2F57-4959-AA67-851BE2A7182D}">
      <dsp:nvSpPr>
        <dsp:cNvPr id="0" name=""/>
        <dsp:cNvSpPr/>
      </dsp:nvSpPr>
      <dsp:spPr>
        <a:xfrm>
          <a:off x="0" y="4084717"/>
          <a:ext cx="7344816"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smtClean="0"/>
            <a:t>Considerazioni e suggerimenti</a:t>
          </a:r>
          <a:endParaRPr lang="it-IT" sz="2800" kern="1200" dirty="0"/>
        </a:p>
      </dsp:txBody>
      <dsp:txXfrm>
        <a:off x="0" y="4084717"/>
        <a:ext cx="7344816" cy="6552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3AE8D5-1964-452A-9ACC-457258994F87}">
      <dsp:nvSpPr>
        <dsp:cNvPr id="0" name=""/>
        <dsp:cNvSpPr/>
      </dsp:nvSpPr>
      <dsp:spPr>
        <a:xfrm>
          <a:off x="0" y="501817"/>
          <a:ext cx="7499176" cy="1977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u="none" kern="1200" dirty="0" smtClean="0"/>
            <a:t>E’ una iniziativa dell’Unione Europea volta a coinvolgere direttamente le città e le amministrazioni locali, quali interlocutori più vicini ai cittadini, nel percorso di responsabilità diretta verso la sostenibilità energetica ed ambientale</a:t>
          </a:r>
          <a:endParaRPr lang="it-IT" sz="2400" u="none" kern="1200" dirty="0"/>
        </a:p>
      </dsp:txBody>
      <dsp:txXfrm>
        <a:off x="0" y="501817"/>
        <a:ext cx="7499176" cy="1977300"/>
      </dsp:txXfrm>
    </dsp:sp>
    <dsp:sp modelId="{72007AC2-20CD-49E7-8EBA-49B1EE0403E8}">
      <dsp:nvSpPr>
        <dsp:cNvPr id="0" name=""/>
        <dsp:cNvSpPr/>
      </dsp:nvSpPr>
      <dsp:spPr>
        <a:xfrm>
          <a:off x="0" y="2666317"/>
          <a:ext cx="7499176" cy="1977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t>Obiettivo primario del PAES è attuare tutte le strategie possibili per invertire la tendenza crescente dei consumi energetici, coinvolgendo il pubblico e il privato</a:t>
          </a:r>
          <a:endParaRPr lang="it-IT" sz="2400" u="none" kern="1200" dirty="0"/>
        </a:p>
      </dsp:txBody>
      <dsp:txXfrm>
        <a:off x="0" y="2666317"/>
        <a:ext cx="7499176" cy="19773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3AE8D5-1964-452A-9ACC-457258994F87}">
      <dsp:nvSpPr>
        <dsp:cNvPr id="0" name=""/>
        <dsp:cNvSpPr/>
      </dsp:nvSpPr>
      <dsp:spPr>
        <a:xfrm>
          <a:off x="0" y="446242"/>
          <a:ext cx="7499176" cy="1292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u="none" kern="1200" dirty="0" smtClean="0"/>
            <a:t>Convenzione Quadro sui Cambiamenti Climatici del 1994 ratificata da 192 paesi delle Nazioni Unite</a:t>
          </a:r>
          <a:endParaRPr lang="it-IT" sz="2400" u="none" kern="1200" dirty="0"/>
        </a:p>
      </dsp:txBody>
      <dsp:txXfrm>
        <a:off x="0" y="446242"/>
        <a:ext cx="7499176" cy="1292850"/>
      </dsp:txXfrm>
    </dsp:sp>
    <dsp:sp modelId="{582B395B-2586-4E42-8B29-2EF08FA66AFA}">
      <dsp:nvSpPr>
        <dsp:cNvPr id="0" name=""/>
        <dsp:cNvSpPr/>
      </dsp:nvSpPr>
      <dsp:spPr>
        <a:xfrm>
          <a:off x="0" y="1926292"/>
          <a:ext cx="7499176" cy="1292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u="none" kern="1200" dirty="0" smtClean="0"/>
            <a:t>Protocollo di Kyoto 1997: L’obiettivo della riduzione delle emissioni inquinanti fu associato ad impegni quantitativi e vincolanti</a:t>
          </a:r>
          <a:endParaRPr lang="it-IT" sz="2400" kern="1200" dirty="0"/>
        </a:p>
      </dsp:txBody>
      <dsp:txXfrm>
        <a:off x="0" y="1926292"/>
        <a:ext cx="7499176" cy="1292850"/>
      </dsp:txXfrm>
    </dsp:sp>
    <dsp:sp modelId="{75FF1339-857B-4D86-811A-60EA7BF75303}">
      <dsp:nvSpPr>
        <dsp:cNvPr id="0" name=""/>
        <dsp:cNvSpPr/>
      </dsp:nvSpPr>
      <dsp:spPr>
        <a:xfrm>
          <a:off x="0" y="3406342"/>
          <a:ext cx="7499176" cy="1292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t>Progetto Europeo 20-20-20 (Consiglio Europeo dell’8-9 marzo 2007)</a:t>
          </a:r>
          <a:endParaRPr lang="it-IT" sz="2400" kern="1200" dirty="0"/>
        </a:p>
      </dsp:txBody>
      <dsp:txXfrm>
        <a:off x="0" y="3406342"/>
        <a:ext cx="7499176" cy="12928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AF2B52-236D-4523-BE73-59975AD6F4E2}">
      <dsp:nvSpPr>
        <dsp:cNvPr id="0" name=""/>
        <dsp:cNvSpPr/>
      </dsp:nvSpPr>
      <dsp:spPr>
        <a:xfrm>
          <a:off x="0" y="25420"/>
          <a:ext cx="7560840" cy="1492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Dal 28 gennaio al 1° febbraio 2008 a livello regionale, nazionale e comunitario, sono stati svolti più di 80 eventi in 8 differenti Paesi, in occasione della Settimana europea per l'energia sostenibile</a:t>
          </a:r>
          <a:endParaRPr lang="it-IT" sz="2200" kern="1200" dirty="0"/>
        </a:p>
      </dsp:txBody>
      <dsp:txXfrm>
        <a:off x="0" y="25420"/>
        <a:ext cx="7560840" cy="1492920"/>
      </dsp:txXfrm>
    </dsp:sp>
    <dsp:sp modelId="{69E5B72C-5268-4284-912A-CDC5E4EC5406}">
      <dsp:nvSpPr>
        <dsp:cNvPr id="0" name=""/>
        <dsp:cNvSpPr/>
      </dsp:nvSpPr>
      <dsp:spPr>
        <a:xfrm>
          <a:off x="0" y="1579851"/>
          <a:ext cx="7560840" cy="1492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In questo contesto è stato avviato il “patto dei sindaci” siglato da 100 città europee tra cui 15 capitali</a:t>
          </a:r>
          <a:endParaRPr lang="it-IT" sz="2200" kern="1200" dirty="0"/>
        </a:p>
      </dsp:txBody>
      <dsp:txXfrm>
        <a:off x="0" y="1579851"/>
        <a:ext cx="7560840" cy="14929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305797-7335-4EB5-BB42-4D8620D44946}">
      <dsp:nvSpPr>
        <dsp:cNvPr id="0" name=""/>
        <dsp:cNvSpPr/>
      </dsp:nvSpPr>
      <dsp:spPr>
        <a:xfrm>
          <a:off x="0" y="25963"/>
          <a:ext cx="7427168" cy="110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t-IT" sz="2900" kern="1200" dirty="0" smtClean="0"/>
            <a:t>Sta </a:t>
          </a:r>
          <a:r>
            <a:rPr lang="it-IT" sz="2900" kern="1200" dirty="0"/>
            <a:t>per Piano d’Azione per l’Energia </a:t>
          </a:r>
          <a:r>
            <a:rPr lang="it-IT" sz="2900" kern="1200" dirty="0" smtClean="0"/>
            <a:t>Sostenibile</a:t>
          </a:r>
          <a:endParaRPr lang="it-IT" sz="2900" kern="1200" dirty="0"/>
        </a:p>
      </dsp:txBody>
      <dsp:txXfrm>
        <a:off x="0" y="25963"/>
        <a:ext cx="7427168" cy="1102725"/>
      </dsp:txXfrm>
    </dsp:sp>
    <dsp:sp modelId="{1FDE40D6-7128-49CE-98B2-4460D3D90598}">
      <dsp:nvSpPr>
        <dsp:cNvPr id="0" name=""/>
        <dsp:cNvSpPr/>
      </dsp:nvSpPr>
      <dsp:spPr>
        <a:xfrm>
          <a:off x="0" y="1212208"/>
          <a:ext cx="7427168" cy="110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t-IT" sz="2900" kern="1200" dirty="0"/>
            <a:t>Indica COME i firmatari del Patto rispetteranno gli obiettivi prefissati per il </a:t>
          </a:r>
          <a:r>
            <a:rPr lang="it-IT" sz="2900" kern="1200" dirty="0" smtClean="0"/>
            <a:t>2020</a:t>
          </a:r>
          <a:endParaRPr lang="it-IT" sz="2900" kern="1200" dirty="0"/>
        </a:p>
      </dsp:txBody>
      <dsp:txXfrm>
        <a:off x="0" y="1212208"/>
        <a:ext cx="7427168" cy="1102725"/>
      </dsp:txXfrm>
    </dsp:sp>
    <dsp:sp modelId="{D7BA2B74-AFBD-4CBD-92DE-139EA5E2B298}">
      <dsp:nvSpPr>
        <dsp:cNvPr id="0" name=""/>
        <dsp:cNvSpPr/>
      </dsp:nvSpPr>
      <dsp:spPr>
        <a:xfrm>
          <a:off x="0" y="2398453"/>
          <a:ext cx="7427168" cy="110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t-IT" sz="2900" kern="1200" dirty="0"/>
            <a:t>Definisce misure </a:t>
          </a:r>
          <a:r>
            <a:rPr lang="it-IT" sz="2900" kern="1200" dirty="0" smtClean="0"/>
            <a:t>concrete di intervento, tempi e responsabilità per </a:t>
          </a:r>
          <a:r>
            <a:rPr lang="it-IT" sz="2900" kern="1200" dirty="0"/>
            <a:t>la riduzione di </a:t>
          </a:r>
          <a:r>
            <a:rPr lang="it-IT" sz="2900" kern="1200" dirty="0" smtClean="0"/>
            <a:t>CO2</a:t>
          </a:r>
          <a:endParaRPr lang="it-IT" sz="2900" kern="1200" dirty="0"/>
        </a:p>
      </dsp:txBody>
      <dsp:txXfrm>
        <a:off x="0" y="2398453"/>
        <a:ext cx="7427168" cy="1102725"/>
      </dsp:txXfrm>
    </dsp:sp>
    <dsp:sp modelId="{FF960F5C-8E93-4654-A487-D67AB4041A03}">
      <dsp:nvSpPr>
        <dsp:cNvPr id="0" name=""/>
        <dsp:cNvSpPr/>
      </dsp:nvSpPr>
      <dsp:spPr>
        <a:xfrm>
          <a:off x="0" y="3584698"/>
          <a:ext cx="7427168" cy="11027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t-IT" sz="2900" kern="1200" dirty="0"/>
            <a:t>Dev’essere </a:t>
          </a:r>
          <a:r>
            <a:rPr lang="it-IT" sz="2900" kern="1200" dirty="0" smtClean="0"/>
            <a:t>adottato entro </a:t>
          </a:r>
          <a:r>
            <a:rPr lang="it-IT" sz="2900" kern="1200" dirty="0"/>
            <a:t>un anno dall’adesione al Patto dei </a:t>
          </a:r>
          <a:r>
            <a:rPr lang="it-IT" sz="2900" kern="1200" dirty="0" smtClean="0"/>
            <a:t>Sindaci</a:t>
          </a:r>
          <a:endParaRPr lang="it-IT" sz="2900" kern="1200" dirty="0"/>
        </a:p>
      </dsp:txBody>
      <dsp:txXfrm>
        <a:off x="0" y="3584698"/>
        <a:ext cx="7427168" cy="110272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3D7F90EF-B471-4EBB-AE05-F97D11E4184F}" type="datetimeFigureOut">
              <a:rPr lang="it-IT" smtClean="0"/>
              <a:pPr/>
              <a:t>21/04/2012</a:t>
            </a:fld>
            <a:endParaRPr lang="it-IT"/>
          </a:p>
        </p:txBody>
      </p:sp>
      <p:sp>
        <p:nvSpPr>
          <p:cNvPr id="20" name="Segnaposto piè di pagina 19"/>
          <p:cNvSpPr>
            <a:spLocks noGrp="1"/>
          </p:cNvSpPr>
          <p:nvPr>
            <p:ph type="ftr" sz="quarter" idx="11"/>
          </p:nvPr>
        </p:nvSpPr>
        <p:spPr/>
        <p:txBody>
          <a:bodyPr/>
          <a:lstStyle>
            <a:extLst/>
          </a:lstStyle>
          <a:p>
            <a:endParaRPr lang="it-IT"/>
          </a:p>
        </p:txBody>
      </p:sp>
      <p:sp>
        <p:nvSpPr>
          <p:cNvPr id="10" name="Segnaposto numero diapositiva 9"/>
          <p:cNvSpPr>
            <a:spLocks noGrp="1"/>
          </p:cNvSpPr>
          <p:nvPr>
            <p:ph type="sldNum" sz="quarter" idx="12"/>
          </p:nvPr>
        </p:nvSpPr>
        <p:spPr/>
        <p:txBody>
          <a:bodyPr/>
          <a:lstStyle>
            <a:extLst/>
          </a:lstStyle>
          <a:p>
            <a:fld id="{381BA6BA-3908-468D-A5E6-CC7B81A89316}" type="slidenum">
              <a:rPr lang="it-IT" smtClean="0"/>
              <a:pPr/>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3D7F90EF-B471-4EBB-AE05-F97D11E4184F}" type="datetimeFigureOut">
              <a:rPr lang="it-IT" smtClean="0"/>
              <a:pPr/>
              <a:t>21/04/2012</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81BA6BA-3908-468D-A5E6-CC7B81A8931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3D7F90EF-B471-4EBB-AE05-F97D11E4184F}" type="datetimeFigureOut">
              <a:rPr lang="it-IT" smtClean="0"/>
              <a:pPr/>
              <a:t>21/04/2012</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81BA6BA-3908-468D-A5E6-CC7B81A8931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3D7F90EF-B471-4EBB-AE05-F97D11E4184F}" type="datetimeFigureOut">
              <a:rPr lang="it-IT" smtClean="0"/>
              <a:pPr/>
              <a:t>21/04/2012</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81BA6BA-3908-468D-A5E6-CC7B81A8931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3D7F90EF-B471-4EBB-AE05-F97D11E4184F}" type="datetimeFigureOut">
              <a:rPr lang="it-IT" smtClean="0"/>
              <a:pPr/>
              <a:t>21/04/2012</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81BA6BA-3908-468D-A5E6-CC7B81A89316}"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3D7F90EF-B471-4EBB-AE05-F97D11E4184F}" type="datetimeFigureOut">
              <a:rPr lang="it-IT" smtClean="0"/>
              <a:pPr/>
              <a:t>21/04/2012</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381BA6BA-3908-468D-A5E6-CC7B81A8931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3D7F90EF-B471-4EBB-AE05-F97D11E4184F}" type="datetimeFigureOut">
              <a:rPr lang="it-IT" smtClean="0"/>
              <a:pPr/>
              <a:t>21/04/2012</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381BA6BA-3908-468D-A5E6-CC7B81A8931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3D7F90EF-B471-4EBB-AE05-F97D11E4184F}" type="datetimeFigureOut">
              <a:rPr lang="it-IT" smtClean="0"/>
              <a:pPr/>
              <a:t>21/04/2012</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381BA6BA-3908-468D-A5E6-CC7B81A8931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3D7F90EF-B471-4EBB-AE05-F97D11E4184F}" type="datetimeFigureOut">
              <a:rPr lang="it-IT" smtClean="0"/>
              <a:pPr/>
              <a:t>21/04/2012</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381BA6BA-3908-468D-A5E6-CC7B81A89316}"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3D7F90EF-B471-4EBB-AE05-F97D11E4184F}" type="datetimeFigureOut">
              <a:rPr lang="it-IT" smtClean="0"/>
              <a:pPr/>
              <a:t>21/04/2012</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381BA6BA-3908-468D-A5E6-CC7B81A8931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3D7F90EF-B471-4EBB-AE05-F97D11E4184F}" type="datetimeFigureOut">
              <a:rPr lang="it-IT" smtClean="0"/>
              <a:pPr/>
              <a:t>21/04/2012</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381BA6BA-3908-468D-A5E6-CC7B81A89316}" type="slidenum">
              <a:rPr lang="it-IT" smtClean="0"/>
              <a:pPr/>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D7F90EF-B471-4EBB-AE05-F97D11E4184F}" type="datetimeFigureOut">
              <a:rPr lang="it-IT" smtClean="0"/>
              <a:pPr/>
              <a:t>21/04/2012</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81BA6BA-3908-468D-A5E6-CC7B81A89316}" type="slidenum">
              <a:rPr lang="it-IT" smtClean="0"/>
              <a:pPr/>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13" name="Immagine 12"/>
          <p:cNvPicPr>
            <a:picLocks noChangeAspect="1"/>
          </p:cNvPicPr>
          <p:nvPr userDrawn="1"/>
        </p:nvPicPr>
        <p:blipFill>
          <a:blip r:embed="rId13" cstate="print">
            <a:duotone>
              <a:schemeClr val="accent1">
                <a:shade val="45000"/>
                <a:satMod val="135000"/>
              </a:schemeClr>
              <a:prstClr val="white"/>
            </a:duotone>
            <a:extLst>
              <a:ext uri="{BEBA8EAE-BF5A-486C-A8C5-ECC9F3942E4B}">
                <a14:imgProps xmlns:a14="http://schemas.microsoft.com/office/drawing/2010/main" xmlns="">
                  <a14:imgLayer r:embed="rId14">
                    <a14:imgEffect>
                      <a14:artisticBlur radius="5"/>
                    </a14:imgEffect>
                    <a14:imgEffect>
                      <a14:sharpenSoften amount="-100000"/>
                    </a14:imgEffect>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5277725" y="260648"/>
            <a:ext cx="3597167" cy="259228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Giovanni\Desktop\FISP\logoPS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71860" y="307575"/>
            <a:ext cx="1153338" cy="1152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asellaDiTesto 6"/>
          <p:cNvSpPr txBox="1"/>
          <p:nvPr/>
        </p:nvSpPr>
        <p:spPr>
          <a:xfrm>
            <a:off x="2915816" y="303039"/>
            <a:ext cx="4032448" cy="923330"/>
          </a:xfrm>
          <a:prstGeom prst="rect">
            <a:avLst/>
          </a:prstGeom>
          <a:noFill/>
        </p:spPr>
        <p:txBody>
          <a:bodyPr wrap="square" rtlCol="0">
            <a:spAutoFit/>
          </a:bodyPr>
          <a:lstStyle/>
          <a:p>
            <a:r>
              <a:rPr lang="it-IT" dirty="0" smtClean="0"/>
              <a:t>Formazione all’impegno sociale e politico</a:t>
            </a:r>
          </a:p>
          <a:p>
            <a:r>
              <a:rPr lang="it-IT" dirty="0" smtClean="0"/>
              <a:t>Diocesi di Padova</a:t>
            </a:r>
          </a:p>
          <a:p>
            <a:r>
              <a:rPr lang="it-IT" dirty="0" smtClean="0"/>
              <a:t>Anno 2011-2012</a:t>
            </a:r>
            <a:endParaRPr lang="it-IT" dirty="0"/>
          </a:p>
        </p:txBody>
      </p:sp>
      <p:sp>
        <p:nvSpPr>
          <p:cNvPr id="8" name="CasellaDiTesto 7"/>
          <p:cNvSpPr txBox="1"/>
          <p:nvPr/>
        </p:nvSpPr>
        <p:spPr>
          <a:xfrm>
            <a:off x="1619672" y="2258355"/>
            <a:ext cx="6840760" cy="1323439"/>
          </a:xfrm>
          <a:prstGeom prst="rect">
            <a:avLst/>
          </a:prstGeom>
          <a:noFill/>
        </p:spPr>
        <p:txBody>
          <a:bodyPr wrap="square" rtlCol="0">
            <a:spAutoFit/>
          </a:bodyPr>
          <a:lstStyle/>
          <a:p>
            <a:pPr algn="ctr"/>
            <a:r>
              <a:rPr lang="it-IT" sz="4000" dirty="0" smtClean="0"/>
              <a:t>Piano di azione per l’energia sostenibile (PAES)</a:t>
            </a:r>
            <a:endParaRPr lang="it-IT" sz="4000" dirty="0"/>
          </a:p>
        </p:txBody>
      </p:sp>
      <p:sp>
        <p:nvSpPr>
          <p:cNvPr id="9" name="CasellaDiTesto 8"/>
          <p:cNvSpPr txBox="1"/>
          <p:nvPr/>
        </p:nvSpPr>
        <p:spPr>
          <a:xfrm>
            <a:off x="1598849" y="3717032"/>
            <a:ext cx="2664296" cy="1200329"/>
          </a:xfrm>
          <a:prstGeom prst="rect">
            <a:avLst/>
          </a:prstGeom>
          <a:noFill/>
        </p:spPr>
        <p:txBody>
          <a:bodyPr wrap="square" rtlCol="0">
            <a:spAutoFit/>
          </a:bodyPr>
          <a:lstStyle/>
          <a:p>
            <a:r>
              <a:rPr lang="it-IT" b="1" dirty="0" smtClean="0"/>
              <a:t>Coordinatori:</a:t>
            </a:r>
          </a:p>
          <a:p>
            <a:r>
              <a:rPr lang="it-IT" dirty="0"/>
              <a:t>Alberto </a:t>
            </a:r>
            <a:r>
              <a:rPr lang="it-IT" dirty="0" smtClean="0"/>
              <a:t>Ruffatto</a:t>
            </a:r>
            <a:endParaRPr lang="it-IT" dirty="0"/>
          </a:p>
          <a:p>
            <a:r>
              <a:rPr lang="it-IT" dirty="0" smtClean="0"/>
              <a:t>Alessandra </a:t>
            </a:r>
            <a:r>
              <a:rPr lang="it-IT" dirty="0"/>
              <a:t>Pinton</a:t>
            </a:r>
            <a:endParaRPr lang="it-IT" dirty="0" smtClean="0"/>
          </a:p>
          <a:p>
            <a:r>
              <a:rPr lang="it-IT" dirty="0" smtClean="0"/>
              <a:t>Franco Sato</a:t>
            </a:r>
            <a:endParaRPr lang="it-IT" dirty="0"/>
          </a:p>
        </p:txBody>
      </p:sp>
      <p:sp>
        <p:nvSpPr>
          <p:cNvPr id="10" name="CasellaDiTesto 9"/>
          <p:cNvSpPr txBox="1"/>
          <p:nvPr/>
        </p:nvSpPr>
        <p:spPr>
          <a:xfrm>
            <a:off x="5924993" y="3713105"/>
            <a:ext cx="2664296" cy="2862322"/>
          </a:xfrm>
          <a:prstGeom prst="rect">
            <a:avLst/>
          </a:prstGeom>
          <a:noFill/>
        </p:spPr>
        <p:txBody>
          <a:bodyPr wrap="square" rtlCol="0">
            <a:spAutoFit/>
          </a:bodyPr>
          <a:lstStyle/>
          <a:p>
            <a:r>
              <a:rPr lang="it-IT" b="1" dirty="0" smtClean="0"/>
              <a:t>Corsisti:</a:t>
            </a:r>
          </a:p>
          <a:p>
            <a:r>
              <a:rPr lang="it-IT" dirty="0"/>
              <a:t>Alberto Rioda</a:t>
            </a:r>
          </a:p>
          <a:p>
            <a:r>
              <a:rPr lang="it-IT" dirty="0"/>
              <a:t>Dario Sarretta </a:t>
            </a:r>
          </a:p>
          <a:p>
            <a:r>
              <a:rPr lang="it-IT" dirty="0"/>
              <a:t>Elena Bruni </a:t>
            </a:r>
          </a:p>
          <a:p>
            <a:r>
              <a:rPr lang="it-IT" dirty="0"/>
              <a:t>Filippo Marchioro</a:t>
            </a:r>
          </a:p>
          <a:p>
            <a:r>
              <a:rPr lang="it-IT" dirty="0"/>
              <a:t>Francesco Artale</a:t>
            </a:r>
          </a:p>
          <a:p>
            <a:r>
              <a:rPr lang="it-IT" dirty="0"/>
              <a:t>Gianluca </a:t>
            </a:r>
            <a:r>
              <a:rPr lang="it-IT" dirty="0" err="1"/>
              <a:t>Valmasoni</a:t>
            </a:r>
            <a:endParaRPr lang="it-IT" dirty="0"/>
          </a:p>
          <a:p>
            <a:r>
              <a:rPr lang="it-IT" dirty="0"/>
              <a:t>Maria Beatrice </a:t>
            </a:r>
            <a:r>
              <a:rPr lang="it-IT" dirty="0" err="1" smtClean="0"/>
              <a:t>Belluco</a:t>
            </a:r>
            <a:endParaRPr lang="it-IT" dirty="0"/>
          </a:p>
          <a:p>
            <a:r>
              <a:rPr lang="it-IT" dirty="0"/>
              <a:t>Marika </a:t>
            </a:r>
            <a:r>
              <a:rPr lang="it-IT" dirty="0" err="1"/>
              <a:t>Vittadello</a:t>
            </a:r>
            <a:endParaRPr lang="it-IT" dirty="0"/>
          </a:p>
          <a:p>
            <a:r>
              <a:rPr lang="it-IT" dirty="0"/>
              <a:t>Matteo </a:t>
            </a:r>
            <a:r>
              <a:rPr lang="it-IT" dirty="0" smtClean="0"/>
              <a:t>Fattore</a:t>
            </a:r>
            <a:endParaRPr lang="it-IT" b="1" dirty="0" smtClean="0"/>
          </a:p>
        </p:txBody>
      </p:sp>
      <p:sp>
        <p:nvSpPr>
          <p:cNvPr id="11" name="CasellaDiTesto 10"/>
          <p:cNvSpPr txBox="1"/>
          <p:nvPr/>
        </p:nvSpPr>
        <p:spPr>
          <a:xfrm>
            <a:off x="1714194" y="1470616"/>
            <a:ext cx="6840760" cy="830997"/>
          </a:xfrm>
          <a:prstGeom prst="rect">
            <a:avLst/>
          </a:prstGeom>
          <a:noFill/>
        </p:spPr>
        <p:txBody>
          <a:bodyPr wrap="square" rtlCol="0">
            <a:spAutoFit/>
          </a:bodyPr>
          <a:lstStyle/>
          <a:p>
            <a:pPr algn="ctr"/>
            <a:r>
              <a:rPr lang="it-IT" sz="2400" dirty="0" smtClean="0"/>
              <a:t>Enti locali e istituzioni, promotori e garanti del bene comune</a:t>
            </a:r>
            <a:endParaRPr lang="it-IT" sz="2400" dirty="0"/>
          </a:p>
        </p:txBody>
      </p:sp>
    </p:spTree>
    <p:extLst>
      <p:ext uri="{BB962C8B-B14F-4D97-AF65-F5344CB8AC3E}">
        <p14:creationId xmlns:p14="http://schemas.microsoft.com/office/powerpoint/2010/main" xmlns="" val="2217004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274638"/>
            <a:ext cx="7344816" cy="1143000"/>
          </a:xfrm>
        </p:spPr>
        <p:txBody>
          <a:bodyPr>
            <a:noAutofit/>
          </a:bodyPr>
          <a:lstStyle/>
          <a:p>
            <a:pPr algn="ctr"/>
            <a:r>
              <a:rPr lang="it-IT" sz="3200" dirty="0"/>
              <a:t>PAES </a:t>
            </a:r>
            <a:r>
              <a:rPr lang="it-IT" sz="3200" dirty="0" smtClean="0"/>
              <a:t>– LE RISORSE UMANE</a:t>
            </a:r>
            <a:r>
              <a:rPr lang="it-IT" sz="3200" b="1" i="1" dirty="0"/>
              <a:t/>
            </a:r>
            <a:br>
              <a:rPr lang="it-IT" sz="3200" b="1" i="1" dirty="0"/>
            </a:br>
            <a:endParaRPr lang="it-IT" sz="3200" dirty="0"/>
          </a:p>
        </p:txBody>
      </p:sp>
      <p:graphicFrame>
        <p:nvGraphicFramePr>
          <p:cNvPr id="5" name="Segnaposto contenuto 7"/>
          <p:cNvGraphicFramePr>
            <a:graphicFrameLocks noGrp="1"/>
          </p:cNvGraphicFramePr>
          <p:nvPr>
            <p:ph idx="1"/>
            <p:extLst>
              <p:ext uri="{D42A27DB-BD31-4B8C-83A1-F6EECF244321}">
                <p14:modId xmlns:p14="http://schemas.microsoft.com/office/powerpoint/2010/main" xmlns="" val="1059337957"/>
              </p:ext>
            </p:extLst>
          </p:nvPr>
        </p:nvGraphicFramePr>
        <p:xfrm>
          <a:off x="1259632" y="1412776"/>
          <a:ext cx="7427168"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14479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1331640" y="274638"/>
            <a:ext cx="7344816" cy="1143000"/>
          </a:xfrm>
        </p:spPr>
        <p:txBody>
          <a:bodyPr>
            <a:noAutofit/>
          </a:bodyPr>
          <a:lstStyle/>
          <a:p>
            <a:pPr algn="ctr"/>
            <a:r>
              <a:rPr lang="it-IT" sz="3200" dirty="0"/>
              <a:t>PAES </a:t>
            </a:r>
            <a:r>
              <a:rPr lang="it-IT" sz="3200" dirty="0" smtClean="0"/>
              <a:t>– LE RISORSE FINANZIARIE</a:t>
            </a:r>
            <a:r>
              <a:rPr lang="it-IT" sz="3200" b="1" i="1" dirty="0"/>
              <a:t/>
            </a:r>
            <a:br>
              <a:rPr lang="it-IT" sz="3200" b="1" i="1" dirty="0"/>
            </a:br>
            <a:endParaRPr lang="it-IT" sz="3200" dirty="0"/>
          </a:p>
        </p:txBody>
      </p:sp>
      <p:graphicFrame>
        <p:nvGraphicFramePr>
          <p:cNvPr id="5" name="Segnaposto contenuto 7"/>
          <p:cNvGraphicFramePr>
            <a:graphicFrameLocks noGrp="1"/>
          </p:cNvGraphicFramePr>
          <p:nvPr>
            <p:ph idx="1"/>
            <p:extLst>
              <p:ext uri="{D42A27DB-BD31-4B8C-83A1-F6EECF244321}">
                <p14:modId xmlns:p14="http://schemas.microsoft.com/office/powerpoint/2010/main" xmlns="" val="1033347535"/>
              </p:ext>
            </p:extLst>
          </p:nvPr>
        </p:nvGraphicFramePr>
        <p:xfrm>
          <a:off x="1259632" y="1412776"/>
          <a:ext cx="7427168"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9072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197768"/>
            <a:ext cx="7417497" cy="1287016"/>
          </a:xfrm>
          <a:noFill/>
        </p:spPr>
        <p:txBody>
          <a:bodyPr>
            <a:normAutofit/>
          </a:bodyPr>
          <a:lstStyle/>
          <a:p>
            <a:pPr algn="ctr"/>
            <a:r>
              <a:rPr lang="it-IT" sz="3600" dirty="0" smtClean="0"/>
              <a:t>Attuali Firmatari del patto</a:t>
            </a:r>
            <a:br>
              <a:rPr lang="it-IT" sz="3600" dirty="0" smtClean="0"/>
            </a:br>
            <a:endParaRPr lang="it-IT" sz="3600" dirty="0"/>
          </a:p>
        </p:txBody>
      </p:sp>
      <p:graphicFrame>
        <p:nvGraphicFramePr>
          <p:cNvPr id="4" name="Tabella 3"/>
          <p:cNvGraphicFramePr>
            <a:graphicFrameLocks noGrp="1"/>
          </p:cNvGraphicFramePr>
          <p:nvPr>
            <p:extLst>
              <p:ext uri="{D42A27DB-BD31-4B8C-83A1-F6EECF244321}">
                <p14:modId xmlns:p14="http://schemas.microsoft.com/office/powerpoint/2010/main" xmlns="" val="1865694603"/>
              </p:ext>
            </p:extLst>
          </p:nvPr>
        </p:nvGraphicFramePr>
        <p:xfrm>
          <a:off x="817890" y="1196752"/>
          <a:ext cx="2736304" cy="1524000"/>
        </p:xfrm>
        <a:graphic>
          <a:graphicData uri="http://schemas.openxmlformats.org/drawingml/2006/table">
            <a:tbl>
              <a:tblPr>
                <a:tableStyleId>{5C22544A-7EE6-4342-B048-85BDC9FD1C3A}</a:tableStyleId>
              </a:tblPr>
              <a:tblGrid>
                <a:gridCol w="1512167"/>
                <a:gridCol w="1224137"/>
              </a:tblGrid>
              <a:tr h="338666">
                <a:tc>
                  <a:txBody>
                    <a:bodyPr/>
                    <a:lstStyle/>
                    <a:p>
                      <a:pPr>
                        <a:spcBef>
                          <a:spcPts val="750"/>
                        </a:spcBef>
                        <a:spcAft>
                          <a:spcPts val="750"/>
                        </a:spcAft>
                      </a:pPr>
                      <a:r>
                        <a:rPr lang="it-IT" sz="2000" dirty="0" smtClean="0">
                          <a:effectLst/>
                        </a:rPr>
                        <a:t>Comuni Europei</a:t>
                      </a:r>
                      <a:r>
                        <a:rPr lang="it-IT" sz="2000" baseline="0" dirty="0" smtClean="0">
                          <a:effectLst/>
                        </a:rPr>
                        <a:t> </a:t>
                      </a:r>
                      <a:r>
                        <a:rPr lang="it-IT" sz="2000" dirty="0" smtClean="0">
                          <a:effectLst/>
                        </a:rPr>
                        <a:t>Firmatari</a:t>
                      </a:r>
                      <a:endParaRPr lang="it-IT" sz="2000" dirty="0">
                        <a:effectLst/>
                        <a:latin typeface="Times New Roman"/>
                        <a:ea typeface="Times New Roman"/>
                      </a:endParaRPr>
                    </a:p>
                  </a:txBody>
                  <a:tcPr marL="68580" marR="68580" marT="0" marB="0"/>
                </a:tc>
                <a:tc>
                  <a:txBody>
                    <a:bodyPr/>
                    <a:lstStyle/>
                    <a:p>
                      <a:pPr algn="r">
                        <a:spcBef>
                          <a:spcPts val="750"/>
                        </a:spcBef>
                        <a:spcAft>
                          <a:spcPts val="750"/>
                        </a:spcAft>
                      </a:pPr>
                      <a:r>
                        <a:rPr lang="it-IT" sz="2000" dirty="0">
                          <a:effectLst/>
                        </a:rPr>
                        <a:t>3,499</a:t>
                      </a:r>
                      <a:endParaRPr lang="it-IT" sz="2000" dirty="0">
                        <a:effectLst/>
                        <a:latin typeface="Times New Roman"/>
                        <a:ea typeface="Times New Roman"/>
                      </a:endParaRPr>
                    </a:p>
                  </a:txBody>
                  <a:tcPr marL="68580" marR="68580" marT="0" marB="0"/>
                </a:tc>
              </a:tr>
              <a:tr h="338666">
                <a:tc>
                  <a:txBody>
                    <a:bodyPr/>
                    <a:lstStyle/>
                    <a:p>
                      <a:pPr>
                        <a:spcBef>
                          <a:spcPts val="750"/>
                        </a:spcBef>
                        <a:spcAft>
                          <a:spcPts val="750"/>
                        </a:spcAft>
                      </a:pPr>
                      <a:r>
                        <a:rPr lang="it-IT" sz="2000">
                          <a:effectLst/>
                        </a:rPr>
                        <a:t>Abitanti coinvolti</a:t>
                      </a:r>
                      <a:endParaRPr lang="it-IT" sz="2000">
                        <a:effectLst/>
                        <a:latin typeface="Times New Roman"/>
                        <a:ea typeface="Times New Roman"/>
                      </a:endParaRPr>
                    </a:p>
                  </a:txBody>
                  <a:tcPr marL="68580" marR="68580" marT="0" marB="0"/>
                </a:tc>
                <a:tc>
                  <a:txBody>
                    <a:bodyPr/>
                    <a:lstStyle/>
                    <a:p>
                      <a:pPr algn="r">
                        <a:spcBef>
                          <a:spcPts val="750"/>
                        </a:spcBef>
                        <a:spcAft>
                          <a:spcPts val="750"/>
                        </a:spcAft>
                      </a:pPr>
                      <a:r>
                        <a:rPr lang="it-IT" sz="2000" dirty="0">
                          <a:effectLst/>
                        </a:rPr>
                        <a:t>155,649,857</a:t>
                      </a:r>
                      <a:endParaRPr lang="it-IT" sz="2000" dirty="0">
                        <a:effectLst/>
                        <a:latin typeface="Times New Roman"/>
                        <a:ea typeface="Times New Roman"/>
                      </a:endParaRPr>
                    </a:p>
                  </a:txBody>
                  <a:tcPr marL="68580" marR="68580" marT="0" marB="0"/>
                </a:tc>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xmlns="" val="2108552914"/>
              </p:ext>
            </p:extLst>
          </p:nvPr>
        </p:nvGraphicFramePr>
        <p:xfrm>
          <a:off x="827584" y="2852936"/>
          <a:ext cx="2376264" cy="3291840"/>
        </p:xfrm>
        <a:graphic>
          <a:graphicData uri="http://schemas.openxmlformats.org/drawingml/2006/table">
            <a:tbl>
              <a:tblPr>
                <a:tableStyleId>{5C22544A-7EE6-4342-B048-85BDC9FD1C3A}</a:tableStyleId>
              </a:tblPr>
              <a:tblGrid>
                <a:gridCol w="1296144"/>
                <a:gridCol w="1080120"/>
              </a:tblGrid>
              <a:tr h="161925">
                <a:tc>
                  <a:txBody>
                    <a:bodyPr/>
                    <a:lstStyle/>
                    <a:p>
                      <a:pPr>
                        <a:spcAft>
                          <a:spcPts val="0"/>
                        </a:spcAft>
                      </a:pPr>
                      <a:r>
                        <a:rPr lang="it-IT" sz="1800" dirty="0" smtClean="0">
                          <a:effectLst/>
                        </a:rPr>
                        <a:t>Top 10 per Nazione</a:t>
                      </a:r>
                      <a:endParaRPr lang="it-IT" sz="1800" dirty="0">
                        <a:effectLst/>
                        <a:latin typeface="Times New Roman"/>
                        <a:ea typeface="Times New Roman"/>
                      </a:endParaRPr>
                    </a:p>
                  </a:txBody>
                  <a:tcPr marL="68580" marR="68580" marT="0" marB="0"/>
                </a:tc>
                <a:tc>
                  <a:txBody>
                    <a:bodyPr/>
                    <a:lstStyle/>
                    <a:p>
                      <a:pPr algn="r">
                        <a:spcAft>
                          <a:spcPts val="0"/>
                        </a:spcAft>
                      </a:pPr>
                      <a:r>
                        <a:rPr lang="it-IT" sz="1800" dirty="0" err="1">
                          <a:effectLst/>
                        </a:rPr>
                        <a:t>Num</a:t>
                      </a:r>
                      <a:r>
                        <a:rPr lang="it-IT" sz="1800" dirty="0">
                          <a:effectLst/>
                        </a:rPr>
                        <a:t>. Adesioni</a:t>
                      </a:r>
                      <a:endParaRPr lang="it-IT" sz="1800" dirty="0">
                        <a:effectLst/>
                        <a:latin typeface="Times New Roman"/>
                        <a:ea typeface="Times New Roman"/>
                      </a:endParaRPr>
                    </a:p>
                  </a:txBody>
                  <a:tcPr marL="68580" marR="68580" marT="0" marB="0"/>
                </a:tc>
              </a:tr>
              <a:tr h="161925">
                <a:tc>
                  <a:txBody>
                    <a:bodyPr/>
                    <a:lstStyle/>
                    <a:p>
                      <a:pPr>
                        <a:spcAft>
                          <a:spcPts val="0"/>
                        </a:spcAft>
                      </a:pPr>
                      <a:r>
                        <a:rPr lang="it-IT" sz="1800">
                          <a:effectLst/>
                        </a:rPr>
                        <a:t>Italy</a:t>
                      </a:r>
                      <a:endParaRPr lang="it-IT" sz="1800">
                        <a:effectLst/>
                        <a:latin typeface="Times New Roman"/>
                        <a:ea typeface="Times New Roman"/>
                      </a:endParaRPr>
                    </a:p>
                  </a:txBody>
                  <a:tcPr marL="68580" marR="68580" marT="0" marB="0"/>
                </a:tc>
                <a:tc>
                  <a:txBody>
                    <a:bodyPr/>
                    <a:lstStyle/>
                    <a:p>
                      <a:pPr algn="r">
                        <a:spcAft>
                          <a:spcPts val="0"/>
                        </a:spcAft>
                      </a:pPr>
                      <a:r>
                        <a:rPr lang="it-IT" sz="1800">
                          <a:effectLst/>
                        </a:rPr>
                        <a:t>1712</a:t>
                      </a:r>
                      <a:endParaRPr lang="it-IT" sz="1800">
                        <a:effectLst/>
                        <a:latin typeface="Times New Roman"/>
                        <a:ea typeface="Times New Roman"/>
                      </a:endParaRPr>
                    </a:p>
                  </a:txBody>
                  <a:tcPr marL="68580" marR="68580" marT="0" marB="0"/>
                </a:tc>
              </a:tr>
              <a:tr h="161925">
                <a:tc>
                  <a:txBody>
                    <a:bodyPr/>
                    <a:lstStyle/>
                    <a:p>
                      <a:pPr>
                        <a:spcAft>
                          <a:spcPts val="0"/>
                        </a:spcAft>
                      </a:pPr>
                      <a:r>
                        <a:rPr lang="it-IT" sz="1800">
                          <a:effectLst/>
                        </a:rPr>
                        <a:t>Spain</a:t>
                      </a:r>
                      <a:endParaRPr lang="it-IT" sz="1800">
                        <a:effectLst/>
                        <a:latin typeface="Times New Roman"/>
                        <a:ea typeface="Times New Roman"/>
                      </a:endParaRPr>
                    </a:p>
                  </a:txBody>
                  <a:tcPr marL="68580" marR="68580" marT="0" marB="0"/>
                </a:tc>
                <a:tc>
                  <a:txBody>
                    <a:bodyPr/>
                    <a:lstStyle/>
                    <a:p>
                      <a:pPr algn="r">
                        <a:spcAft>
                          <a:spcPts val="0"/>
                        </a:spcAft>
                      </a:pPr>
                      <a:r>
                        <a:rPr lang="it-IT" sz="1800" dirty="0">
                          <a:effectLst/>
                        </a:rPr>
                        <a:t>947</a:t>
                      </a:r>
                      <a:endParaRPr lang="it-IT" sz="1800" dirty="0">
                        <a:effectLst/>
                        <a:latin typeface="Times New Roman"/>
                        <a:ea typeface="Times New Roman"/>
                      </a:endParaRPr>
                    </a:p>
                  </a:txBody>
                  <a:tcPr marL="68580" marR="68580" marT="0" marB="0"/>
                </a:tc>
              </a:tr>
              <a:tr h="161925">
                <a:tc>
                  <a:txBody>
                    <a:bodyPr/>
                    <a:lstStyle/>
                    <a:p>
                      <a:pPr>
                        <a:spcAft>
                          <a:spcPts val="0"/>
                        </a:spcAft>
                      </a:pPr>
                      <a:r>
                        <a:rPr lang="it-IT" sz="1800">
                          <a:effectLst/>
                        </a:rPr>
                        <a:t>France</a:t>
                      </a:r>
                      <a:endParaRPr lang="it-IT" sz="1800">
                        <a:effectLst/>
                        <a:latin typeface="Times New Roman"/>
                        <a:ea typeface="Times New Roman"/>
                      </a:endParaRPr>
                    </a:p>
                  </a:txBody>
                  <a:tcPr marL="68580" marR="68580" marT="0" marB="0"/>
                </a:tc>
                <a:tc>
                  <a:txBody>
                    <a:bodyPr/>
                    <a:lstStyle/>
                    <a:p>
                      <a:pPr algn="r">
                        <a:spcAft>
                          <a:spcPts val="0"/>
                        </a:spcAft>
                      </a:pPr>
                      <a:r>
                        <a:rPr lang="it-IT" sz="1800">
                          <a:effectLst/>
                        </a:rPr>
                        <a:t>138</a:t>
                      </a:r>
                      <a:endParaRPr lang="it-IT" sz="1800">
                        <a:effectLst/>
                        <a:latin typeface="Times New Roman"/>
                        <a:ea typeface="Times New Roman"/>
                      </a:endParaRPr>
                    </a:p>
                  </a:txBody>
                  <a:tcPr marL="68580" marR="68580" marT="0" marB="0"/>
                </a:tc>
              </a:tr>
              <a:tr h="161925">
                <a:tc>
                  <a:txBody>
                    <a:bodyPr/>
                    <a:lstStyle/>
                    <a:p>
                      <a:pPr>
                        <a:spcAft>
                          <a:spcPts val="0"/>
                        </a:spcAft>
                      </a:pPr>
                      <a:r>
                        <a:rPr lang="it-IT" sz="1800">
                          <a:effectLst/>
                        </a:rPr>
                        <a:t>Greece</a:t>
                      </a:r>
                      <a:endParaRPr lang="it-IT" sz="1800">
                        <a:effectLst/>
                        <a:latin typeface="Times New Roman"/>
                        <a:ea typeface="Times New Roman"/>
                      </a:endParaRPr>
                    </a:p>
                  </a:txBody>
                  <a:tcPr marL="68580" marR="68580" marT="0" marB="0"/>
                </a:tc>
                <a:tc>
                  <a:txBody>
                    <a:bodyPr/>
                    <a:lstStyle/>
                    <a:p>
                      <a:pPr algn="r">
                        <a:spcAft>
                          <a:spcPts val="0"/>
                        </a:spcAft>
                      </a:pPr>
                      <a:r>
                        <a:rPr lang="it-IT" sz="1800">
                          <a:effectLst/>
                        </a:rPr>
                        <a:t>83</a:t>
                      </a:r>
                      <a:endParaRPr lang="it-IT" sz="1800">
                        <a:effectLst/>
                        <a:latin typeface="Times New Roman"/>
                        <a:ea typeface="Times New Roman"/>
                      </a:endParaRPr>
                    </a:p>
                  </a:txBody>
                  <a:tcPr marL="68580" marR="68580" marT="0" marB="0"/>
                </a:tc>
              </a:tr>
              <a:tr h="161925">
                <a:tc>
                  <a:txBody>
                    <a:bodyPr/>
                    <a:lstStyle/>
                    <a:p>
                      <a:pPr>
                        <a:spcAft>
                          <a:spcPts val="0"/>
                        </a:spcAft>
                      </a:pPr>
                      <a:r>
                        <a:rPr lang="it-IT" sz="1800">
                          <a:effectLst/>
                        </a:rPr>
                        <a:t>Portugal</a:t>
                      </a:r>
                      <a:endParaRPr lang="it-IT" sz="1800">
                        <a:effectLst/>
                        <a:latin typeface="Times New Roman"/>
                        <a:ea typeface="Times New Roman"/>
                      </a:endParaRPr>
                    </a:p>
                  </a:txBody>
                  <a:tcPr marL="68580" marR="68580" marT="0" marB="0"/>
                </a:tc>
                <a:tc>
                  <a:txBody>
                    <a:bodyPr/>
                    <a:lstStyle/>
                    <a:p>
                      <a:pPr algn="r">
                        <a:spcAft>
                          <a:spcPts val="0"/>
                        </a:spcAft>
                      </a:pPr>
                      <a:r>
                        <a:rPr lang="it-IT" sz="1800">
                          <a:effectLst/>
                        </a:rPr>
                        <a:t>71</a:t>
                      </a:r>
                      <a:endParaRPr lang="it-IT" sz="1800">
                        <a:effectLst/>
                        <a:latin typeface="Times New Roman"/>
                        <a:ea typeface="Times New Roman"/>
                      </a:endParaRPr>
                    </a:p>
                  </a:txBody>
                  <a:tcPr marL="68580" marR="68580" marT="0" marB="0"/>
                </a:tc>
              </a:tr>
              <a:tr h="161925">
                <a:tc>
                  <a:txBody>
                    <a:bodyPr/>
                    <a:lstStyle/>
                    <a:p>
                      <a:pPr>
                        <a:spcAft>
                          <a:spcPts val="0"/>
                        </a:spcAft>
                      </a:pPr>
                      <a:r>
                        <a:rPr lang="it-IT" sz="1800">
                          <a:effectLst/>
                        </a:rPr>
                        <a:t>Germany</a:t>
                      </a:r>
                      <a:endParaRPr lang="it-IT" sz="1800">
                        <a:effectLst/>
                        <a:latin typeface="Times New Roman"/>
                        <a:ea typeface="Times New Roman"/>
                      </a:endParaRPr>
                    </a:p>
                  </a:txBody>
                  <a:tcPr marL="68580" marR="68580" marT="0" marB="0"/>
                </a:tc>
                <a:tc>
                  <a:txBody>
                    <a:bodyPr/>
                    <a:lstStyle/>
                    <a:p>
                      <a:pPr algn="r">
                        <a:spcAft>
                          <a:spcPts val="0"/>
                        </a:spcAft>
                      </a:pPr>
                      <a:r>
                        <a:rPr lang="it-IT" sz="1800">
                          <a:effectLst/>
                        </a:rPr>
                        <a:t>61</a:t>
                      </a:r>
                      <a:endParaRPr lang="it-IT" sz="1800">
                        <a:effectLst/>
                        <a:latin typeface="Times New Roman"/>
                        <a:ea typeface="Times New Roman"/>
                      </a:endParaRPr>
                    </a:p>
                  </a:txBody>
                  <a:tcPr marL="68580" marR="68580" marT="0" marB="0"/>
                </a:tc>
              </a:tr>
              <a:tr h="161925">
                <a:tc>
                  <a:txBody>
                    <a:bodyPr/>
                    <a:lstStyle/>
                    <a:p>
                      <a:pPr>
                        <a:spcAft>
                          <a:spcPts val="0"/>
                        </a:spcAft>
                      </a:pPr>
                      <a:r>
                        <a:rPr lang="it-IT" sz="1800">
                          <a:effectLst/>
                        </a:rPr>
                        <a:t>Romania</a:t>
                      </a:r>
                      <a:endParaRPr lang="it-IT" sz="1800">
                        <a:effectLst/>
                        <a:latin typeface="Times New Roman"/>
                        <a:ea typeface="Times New Roman"/>
                      </a:endParaRPr>
                    </a:p>
                  </a:txBody>
                  <a:tcPr marL="68580" marR="68580" marT="0" marB="0"/>
                </a:tc>
                <a:tc>
                  <a:txBody>
                    <a:bodyPr/>
                    <a:lstStyle/>
                    <a:p>
                      <a:pPr algn="r">
                        <a:spcAft>
                          <a:spcPts val="0"/>
                        </a:spcAft>
                      </a:pPr>
                      <a:r>
                        <a:rPr lang="it-IT" sz="1800">
                          <a:effectLst/>
                        </a:rPr>
                        <a:t>60</a:t>
                      </a:r>
                      <a:endParaRPr lang="it-IT" sz="1800">
                        <a:effectLst/>
                        <a:latin typeface="Times New Roman"/>
                        <a:ea typeface="Times New Roman"/>
                      </a:endParaRPr>
                    </a:p>
                  </a:txBody>
                  <a:tcPr marL="68580" marR="68580" marT="0" marB="0"/>
                </a:tc>
              </a:tr>
              <a:tr h="161925">
                <a:tc>
                  <a:txBody>
                    <a:bodyPr/>
                    <a:lstStyle/>
                    <a:p>
                      <a:pPr>
                        <a:spcAft>
                          <a:spcPts val="0"/>
                        </a:spcAft>
                      </a:pPr>
                      <a:r>
                        <a:rPr lang="it-IT" sz="1800">
                          <a:effectLst/>
                        </a:rPr>
                        <a:t>Sweden</a:t>
                      </a:r>
                      <a:endParaRPr lang="it-IT" sz="1800">
                        <a:effectLst/>
                        <a:latin typeface="Times New Roman"/>
                        <a:ea typeface="Times New Roman"/>
                      </a:endParaRPr>
                    </a:p>
                  </a:txBody>
                  <a:tcPr marL="68580" marR="68580" marT="0" marB="0"/>
                </a:tc>
                <a:tc>
                  <a:txBody>
                    <a:bodyPr/>
                    <a:lstStyle/>
                    <a:p>
                      <a:pPr algn="r">
                        <a:spcAft>
                          <a:spcPts val="0"/>
                        </a:spcAft>
                      </a:pPr>
                      <a:r>
                        <a:rPr lang="it-IT" sz="1800">
                          <a:effectLst/>
                        </a:rPr>
                        <a:t>49</a:t>
                      </a:r>
                      <a:endParaRPr lang="it-IT" sz="1800">
                        <a:effectLst/>
                        <a:latin typeface="Times New Roman"/>
                        <a:ea typeface="Times New Roman"/>
                      </a:endParaRPr>
                    </a:p>
                  </a:txBody>
                  <a:tcPr marL="68580" marR="68580" marT="0" marB="0"/>
                </a:tc>
              </a:tr>
              <a:tr h="161925">
                <a:tc>
                  <a:txBody>
                    <a:bodyPr/>
                    <a:lstStyle/>
                    <a:p>
                      <a:pPr>
                        <a:spcAft>
                          <a:spcPts val="0"/>
                        </a:spcAft>
                      </a:pPr>
                      <a:r>
                        <a:rPr lang="it-IT" sz="1800">
                          <a:effectLst/>
                        </a:rPr>
                        <a:t>Croatia</a:t>
                      </a:r>
                      <a:endParaRPr lang="it-IT" sz="1800">
                        <a:effectLst/>
                        <a:latin typeface="Times New Roman"/>
                        <a:ea typeface="Times New Roman"/>
                      </a:endParaRPr>
                    </a:p>
                  </a:txBody>
                  <a:tcPr marL="68580" marR="68580" marT="0" marB="0"/>
                </a:tc>
                <a:tc>
                  <a:txBody>
                    <a:bodyPr/>
                    <a:lstStyle/>
                    <a:p>
                      <a:pPr algn="r">
                        <a:spcAft>
                          <a:spcPts val="0"/>
                        </a:spcAft>
                      </a:pPr>
                      <a:r>
                        <a:rPr lang="it-IT" sz="1800">
                          <a:effectLst/>
                        </a:rPr>
                        <a:t>37</a:t>
                      </a:r>
                      <a:endParaRPr lang="it-IT" sz="1800">
                        <a:effectLst/>
                        <a:latin typeface="Times New Roman"/>
                        <a:ea typeface="Times New Roman"/>
                      </a:endParaRPr>
                    </a:p>
                  </a:txBody>
                  <a:tcPr marL="68580" marR="68580" marT="0" marB="0"/>
                </a:tc>
              </a:tr>
              <a:tr h="161925">
                <a:tc>
                  <a:txBody>
                    <a:bodyPr/>
                    <a:lstStyle/>
                    <a:p>
                      <a:pPr>
                        <a:spcAft>
                          <a:spcPts val="0"/>
                        </a:spcAft>
                      </a:pPr>
                      <a:r>
                        <a:rPr lang="it-IT" sz="1800">
                          <a:effectLst/>
                        </a:rPr>
                        <a:t>Malta</a:t>
                      </a:r>
                      <a:endParaRPr lang="it-IT" sz="1800">
                        <a:effectLst/>
                        <a:latin typeface="Times New Roman"/>
                        <a:ea typeface="Times New Roman"/>
                      </a:endParaRPr>
                    </a:p>
                  </a:txBody>
                  <a:tcPr marL="68580" marR="68580" marT="0" marB="0"/>
                </a:tc>
                <a:tc>
                  <a:txBody>
                    <a:bodyPr/>
                    <a:lstStyle/>
                    <a:p>
                      <a:pPr algn="r">
                        <a:spcAft>
                          <a:spcPts val="0"/>
                        </a:spcAft>
                      </a:pPr>
                      <a:r>
                        <a:rPr lang="it-IT" sz="1800" dirty="0">
                          <a:effectLst/>
                        </a:rPr>
                        <a:t>37</a:t>
                      </a:r>
                      <a:endParaRPr lang="it-IT" sz="1800" dirty="0">
                        <a:effectLst/>
                        <a:latin typeface="Times New Roman"/>
                        <a:ea typeface="Times New Roman"/>
                      </a:endParaRPr>
                    </a:p>
                  </a:txBody>
                  <a:tcPr marL="68580" marR="68580" marT="0" marB="0"/>
                </a:tc>
              </a:tr>
            </a:tbl>
          </a:graphicData>
        </a:graphic>
      </p:graphicFrame>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l="31795" t="28178" r="30878" b="6044"/>
          <a:stretch>
            <a:fillRect/>
          </a:stretch>
        </p:blipFill>
        <p:spPr bwMode="auto">
          <a:xfrm>
            <a:off x="3554194" y="1196752"/>
            <a:ext cx="5050927" cy="4983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asellaDiTesto 2"/>
          <p:cNvSpPr txBox="1"/>
          <p:nvPr/>
        </p:nvSpPr>
        <p:spPr>
          <a:xfrm>
            <a:off x="827584" y="6214350"/>
            <a:ext cx="2458302" cy="369332"/>
          </a:xfrm>
          <a:prstGeom prst="rect">
            <a:avLst/>
          </a:prstGeom>
          <a:noFill/>
        </p:spPr>
        <p:txBody>
          <a:bodyPr wrap="none" rtlCol="0">
            <a:spAutoFit/>
          </a:bodyPr>
          <a:lstStyle/>
          <a:p>
            <a:r>
              <a:rPr lang="it-IT" dirty="0"/>
              <a:t>www.pattodeisindaci.eu/</a:t>
            </a:r>
          </a:p>
        </p:txBody>
      </p:sp>
      <p:sp>
        <p:nvSpPr>
          <p:cNvPr id="7" name="CasellaDiTesto 6"/>
          <p:cNvSpPr txBox="1"/>
          <p:nvPr/>
        </p:nvSpPr>
        <p:spPr>
          <a:xfrm>
            <a:off x="5485997" y="6180584"/>
            <a:ext cx="3119124" cy="369332"/>
          </a:xfrm>
          <a:prstGeom prst="rect">
            <a:avLst/>
          </a:prstGeom>
          <a:noFill/>
        </p:spPr>
        <p:txBody>
          <a:bodyPr wrap="none" rtlCol="0">
            <a:spAutoFit/>
          </a:bodyPr>
          <a:lstStyle/>
          <a:p>
            <a:r>
              <a:rPr lang="it-IT" dirty="0" smtClean="0"/>
              <a:t>Dati aggiornati a febbraio 2012</a:t>
            </a:r>
            <a:endParaRPr lang="it-IT" dirty="0"/>
          </a:p>
        </p:txBody>
      </p:sp>
    </p:spTree>
    <p:extLst>
      <p:ext uri="{BB962C8B-B14F-4D97-AF65-F5344CB8AC3E}">
        <p14:creationId xmlns:p14="http://schemas.microsoft.com/office/powerpoint/2010/main" xmlns="" val="998710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7"/>
          <p:cNvGraphicFramePr>
            <a:graphicFrameLocks noGrp="1"/>
          </p:cNvGraphicFramePr>
          <p:nvPr>
            <p:ph idx="1"/>
            <p:extLst>
              <p:ext uri="{D42A27DB-BD31-4B8C-83A1-F6EECF244321}">
                <p14:modId xmlns:p14="http://schemas.microsoft.com/office/powerpoint/2010/main" xmlns="" val="2153155759"/>
              </p:ext>
            </p:extLst>
          </p:nvPr>
        </p:nvGraphicFramePr>
        <p:xfrm>
          <a:off x="1259632" y="1412777"/>
          <a:ext cx="7427168"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56369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260648"/>
            <a:ext cx="7498080" cy="1224136"/>
          </a:xfrm>
        </p:spPr>
        <p:txBody>
          <a:bodyPr>
            <a:normAutofit/>
          </a:bodyPr>
          <a:lstStyle/>
          <a:p>
            <a:pPr algn="ctr"/>
            <a:r>
              <a:rPr lang="it-IT" sz="3600" dirty="0" smtClean="0"/>
              <a:t>Il caso del comune di Rubano</a:t>
            </a:r>
            <a:br>
              <a:rPr lang="it-IT" sz="3600" dirty="0" smtClean="0"/>
            </a:br>
            <a:endParaRPr lang="it-IT" sz="3600" dirty="0"/>
          </a:p>
        </p:txBody>
      </p:sp>
      <p:graphicFrame>
        <p:nvGraphicFramePr>
          <p:cNvPr id="4" name="Segnaposto contenuto 7"/>
          <p:cNvGraphicFramePr>
            <a:graphicFrameLocks noGrp="1"/>
          </p:cNvGraphicFramePr>
          <p:nvPr>
            <p:ph idx="1"/>
            <p:extLst>
              <p:ext uri="{D42A27DB-BD31-4B8C-83A1-F6EECF244321}">
                <p14:modId xmlns:p14="http://schemas.microsoft.com/office/powerpoint/2010/main" xmlns="" val="742946036"/>
              </p:ext>
            </p:extLst>
          </p:nvPr>
        </p:nvGraphicFramePr>
        <p:xfrm>
          <a:off x="1259632" y="1412776"/>
          <a:ext cx="7427168"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60204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7"/>
          <p:cNvGraphicFramePr>
            <a:graphicFrameLocks noGrp="1"/>
          </p:cNvGraphicFramePr>
          <p:nvPr>
            <p:ph idx="1"/>
            <p:extLst>
              <p:ext uri="{D42A27DB-BD31-4B8C-83A1-F6EECF244321}">
                <p14:modId xmlns:p14="http://schemas.microsoft.com/office/powerpoint/2010/main" xmlns="" val="2635952772"/>
              </p:ext>
            </p:extLst>
          </p:nvPr>
        </p:nvGraphicFramePr>
        <p:xfrm>
          <a:off x="1259632" y="1412776"/>
          <a:ext cx="7427168"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olo 1"/>
          <p:cNvSpPr>
            <a:spLocks noGrp="1"/>
          </p:cNvSpPr>
          <p:nvPr>
            <p:ph type="title"/>
          </p:nvPr>
        </p:nvSpPr>
        <p:spPr>
          <a:xfrm>
            <a:off x="1259632" y="260648"/>
            <a:ext cx="7498080" cy="1224136"/>
          </a:xfrm>
        </p:spPr>
        <p:txBody>
          <a:bodyPr>
            <a:normAutofit/>
          </a:bodyPr>
          <a:lstStyle/>
          <a:p>
            <a:pPr algn="ctr"/>
            <a:r>
              <a:rPr lang="it-IT" sz="3600" dirty="0" smtClean="0"/>
              <a:t>Il caso del comune di Rubano</a:t>
            </a:r>
            <a:br>
              <a:rPr lang="it-IT" sz="3600" dirty="0" smtClean="0"/>
            </a:br>
            <a:endParaRPr lang="it-IT" sz="3600" dirty="0"/>
          </a:p>
        </p:txBody>
      </p:sp>
    </p:spTree>
    <p:extLst>
      <p:ext uri="{BB962C8B-B14F-4D97-AF65-F5344CB8AC3E}">
        <p14:creationId xmlns:p14="http://schemas.microsoft.com/office/powerpoint/2010/main" xmlns="" val="417048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7"/>
          <p:cNvGraphicFramePr>
            <a:graphicFrameLocks noGrp="1"/>
          </p:cNvGraphicFramePr>
          <p:nvPr>
            <p:ph idx="1"/>
            <p:extLst>
              <p:ext uri="{D42A27DB-BD31-4B8C-83A1-F6EECF244321}">
                <p14:modId xmlns:p14="http://schemas.microsoft.com/office/powerpoint/2010/main" xmlns="" val="3653917429"/>
              </p:ext>
            </p:extLst>
          </p:nvPr>
        </p:nvGraphicFramePr>
        <p:xfrm>
          <a:off x="1259632" y="1412776"/>
          <a:ext cx="7427168"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olo 1"/>
          <p:cNvSpPr>
            <a:spLocks noGrp="1"/>
          </p:cNvSpPr>
          <p:nvPr>
            <p:ph type="title"/>
          </p:nvPr>
        </p:nvSpPr>
        <p:spPr>
          <a:xfrm>
            <a:off x="1331640" y="274638"/>
            <a:ext cx="7344816" cy="1143000"/>
          </a:xfrm>
        </p:spPr>
        <p:txBody>
          <a:bodyPr>
            <a:noAutofit/>
          </a:bodyPr>
          <a:lstStyle/>
          <a:p>
            <a:pPr algn="ctr"/>
            <a:r>
              <a:rPr lang="it-IT" sz="3600" dirty="0" smtClean="0"/>
              <a:t>Alcune riflessioni della DSC</a:t>
            </a:r>
            <a:br>
              <a:rPr lang="it-IT" sz="3600" dirty="0" smtClean="0"/>
            </a:br>
            <a:endParaRPr lang="it-IT" sz="3600" dirty="0"/>
          </a:p>
        </p:txBody>
      </p:sp>
    </p:spTree>
    <p:extLst>
      <p:ext uri="{BB962C8B-B14F-4D97-AF65-F5344CB8AC3E}">
        <p14:creationId xmlns:p14="http://schemas.microsoft.com/office/powerpoint/2010/main" xmlns="" val="2784428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7"/>
          <p:cNvGraphicFramePr>
            <a:graphicFrameLocks noGrp="1"/>
          </p:cNvGraphicFramePr>
          <p:nvPr>
            <p:ph idx="1"/>
            <p:extLst>
              <p:ext uri="{D42A27DB-BD31-4B8C-83A1-F6EECF244321}">
                <p14:modId xmlns:p14="http://schemas.microsoft.com/office/powerpoint/2010/main" xmlns="" val="3271942516"/>
              </p:ext>
            </p:extLst>
          </p:nvPr>
        </p:nvGraphicFramePr>
        <p:xfrm>
          <a:off x="1259632" y="1412776"/>
          <a:ext cx="7427168"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olo 1"/>
          <p:cNvSpPr>
            <a:spLocks noGrp="1"/>
          </p:cNvSpPr>
          <p:nvPr>
            <p:ph type="title"/>
          </p:nvPr>
        </p:nvSpPr>
        <p:spPr>
          <a:xfrm>
            <a:off x="1331640" y="274638"/>
            <a:ext cx="7344816" cy="1143000"/>
          </a:xfrm>
        </p:spPr>
        <p:txBody>
          <a:bodyPr>
            <a:noAutofit/>
          </a:bodyPr>
          <a:lstStyle/>
          <a:p>
            <a:pPr algn="ctr"/>
            <a:r>
              <a:rPr lang="it-IT" sz="3600" dirty="0" smtClean="0"/>
              <a:t>Alcune riflessioni della DSC</a:t>
            </a:r>
            <a:br>
              <a:rPr lang="it-IT" sz="3600" dirty="0" smtClean="0"/>
            </a:br>
            <a:endParaRPr lang="it-IT" sz="3600" dirty="0"/>
          </a:p>
        </p:txBody>
      </p:sp>
    </p:spTree>
    <p:extLst>
      <p:ext uri="{BB962C8B-B14F-4D97-AF65-F5344CB8AC3E}">
        <p14:creationId xmlns:p14="http://schemas.microsoft.com/office/powerpoint/2010/main" xmlns="" val="2208903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274638"/>
            <a:ext cx="7344816" cy="1210146"/>
          </a:xfrm>
        </p:spPr>
        <p:txBody>
          <a:bodyPr>
            <a:normAutofit/>
          </a:bodyPr>
          <a:lstStyle/>
          <a:p>
            <a:pPr algn="ctr"/>
            <a:r>
              <a:rPr lang="it-IT" sz="3600" dirty="0" smtClean="0"/>
              <a:t>Considerazioni…</a:t>
            </a:r>
            <a:br>
              <a:rPr lang="it-IT" sz="3600" dirty="0" smtClean="0"/>
            </a:br>
            <a:endParaRPr lang="it-IT" sz="3600" dirty="0"/>
          </a:p>
        </p:txBody>
      </p:sp>
      <p:graphicFrame>
        <p:nvGraphicFramePr>
          <p:cNvPr id="5" name="Segnaposto contenuto 7"/>
          <p:cNvGraphicFramePr>
            <a:graphicFrameLocks noGrp="1"/>
          </p:cNvGraphicFramePr>
          <p:nvPr>
            <p:ph idx="1"/>
            <p:extLst>
              <p:ext uri="{D42A27DB-BD31-4B8C-83A1-F6EECF244321}">
                <p14:modId xmlns:p14="http://schemas.microsoft.com/office/powerpoint/2010/main" xmlns="" val="1523958880"/>
              </p:ext>
            </p:extLst>
          </p:nvPr>
        </p:nvGraphicFramePr>
        <p:xfrm>
          <a:off x="1259632" y="1412776"/>
          <a:ext cx="7427168"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80365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274638"/>
            <a:ext cx="7488832" cy="1210146"/>
          </a:xfrm>
        </p:spPr>
        <p:txBody>
          <a:bodyPr>
            <a:normAutofit/>
          </a:bodyPr>
          <a:lstStyle/>
          <a:p>
            <a:pPr algn="ctr"/>
            <a:r>
              <a:rPr lang="it-IT" sz="3600" dirty="0"/>
              <a:t>Considerazioni</a:t>
            </a:r>
            <a:r>
              <a:rPr lang="it-IT" sz="3600" dirty="0" smtClean="0"/>
              <a:t>…</a:t>
            </a:r>
            <a:br>
              <a:rPr lang="it-IT" sz="3600" dirty="0" smtClean="0"/>
            </a:br>
            <a:endParaRPr lang="it-IT" sz="3600" dirty="0"/>
          </a:p>
        </p:txBody>
      </p:sp>
      <p:graphicFrame>
        <p:nvGraphicFramePr>
          <p:cNvPr id="5" name="Segnaposto contenuto 7"/>
          <p:cNvGraphicFramePr>
            <a:graphicFrameLocks noGrp="1"/>
          </p:cNvGraphicFramePr>
          <p:nvPr>
            <p:ph idx="1"/>
            <p:extLst>
              <p:ext uri="{D42A27DB-BD31-4B8C-83A1-F6EECF244321}">
                <p14:modId xmlns:p14="http://schemas.microsoft.com/office/powerpoint/2010/main" xmlns="" val="841796473"/>
              </p:ext>
            </p:extLst>
          </p:nvPr>
        </p:nvGraphicFramePr>
        <p:xfrm>
          <a:off x="1259632" y="1412776"/>
          <a:ext cx="7427168"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60954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7"/>
          <p:cNvGraphicFramePr>
            <a:graphicFrameLocks/>
          </p:cNvGraphicFramePr>
          <p:nvPr>
            <p:extLst>
              <p:ext uri="{D42A27DB-BD31-4B8C-83A1-F6EECF244321}">
                <p14:modId xmlns:p14="http://schemas.microsoft.com/office/powerpoint/2010/main" xmlns="" val="3268911905"/>
              </p:ext>
            </p:extLst>
          </p:nvPr>
        </p:nvGraphicFramePr>
        <p:xfrm>
          <a:off x="1331640" y="1196752"/>
          <a:ext cx="7344816"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olo 1"/>
          <p:cNvSpPr txBox="1">
            <a:spLocks/>
          </p:cNvSpPr>
          <p:nvPr/>
        </p:nvSpPr>
        <p:spPr>
          <a:xfrm>
            <a:off x="1331640" y="260648"/>
            <a:ext cx="7416824" cy="1143000"/>
          </a:xfrm>
          <a:prstGeom prst="rect">
            <a:avLst/>
          </a:prstGeom>
        </p:spPr>
        <p:txBody>
          <a:bodyPr anchor="b">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it-IT" sz="3200" dirty="0" smtClean="0"/>
              <a:t>Percorso del laboratorio</a:t>
            </a:r>
          </a:p>
          <a:p>
            <a:pPr algn="ctr"/>
            <a:endParaRPr lang="it-IT" sz="3200" dirty="0"/>
          </a:p>
        </p:txBody>
      </p:sp>
    </p:spTree>
    <p:extLst>
      <p:ext uri="{BB962C8B-B14F-4D97-AF65-F5344CB8AC3E}">
        <p14:creationId xmlns:p14="http://schemas.microsoft.com/office/powerpoint/2010/main" xmlns="" val="509973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7"/>
          <p:cNvGraphicFramePr>
            <a:graphicFrameLocks noGrp="1"/>
          </p:cNvGraphicFramePr>
          <p:nvPr>
            <p:ph idx="1"/>
            <p:extLst>
              <p:ext uri="{D42A27DB-BD31-4B8C-83A1-F6EECF244321}">
                <p14:modId xmlns:p14="http://schemas.microsoft.com/office/powerpoint/2010/main" xmlns="" val="4182520703"/>
              </p:ext>
            </p:extLst>
          </p:nvPr>
        </p:nvGraphicFramePr>
        <p:xfrm>
          <a:off x="1259632" y="1700807"/>
          <a:ext cx="7427168" cy="3024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olo 1"/>
          <p:cNvSpPr>
            <a:spLocks noGrp="1"/>
          </p:cNvSpPr>
          <p:nvPr>
            <p:ph type="title"/>
          </p:nvPr>
        </p:nvSpPr>
        <p:spPr>
          <a:xfrm>
            <a:off x="1259632" y="274638"/>
            <a:ext cx="7488832" cy="1210146"/>
          </a:xfrm>
        </p:spPr>
        <p:txBody>
          <a:bodyPr>
            <a:normAutofit/>
          </a:bodyPr>
          <a:lstStyle/>
          <a:p>
            <a:pPr algn="ctr"/>
            <a:r>
              <a:rPr lang="it-IT" sz="3600" dirty="0"/>
              <a:t>Considerazioni</a:t>
            </a:r>
            <a:r>
              <a:rPr lang="it-IT" sz="3600" dirty="0" smtClean="0"/>
              <a:t>…</a:t>
            </a:r>
            <a:br>
              <a:rPr lang="it-IT" sz="3600" dirty="0" smtClean="0"/>
            </a:br>
            <a:endParaRPr lang="it-IT" sz="3600" dirty="0"/>
          </a:p>
        </p:txBody>
      </p:sp>
    </p:spTree>
    <p:extLst>
      <p:ext uri="{BB962C8B-B14F-4D97-AF65-F5344CB8AC3E}">
        <p14:creationId xmlns:p14="http://schemas.microsoft.com/office/powerpoint/2010/main" xmlns="" val="3860954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22_aprile_giornata_mondiale_della_terra_smemo_news_lifestyle_full[1].jpg"/>
          <p:cNvPicPr>
            <a:picLocks noGrp="1" noChangeAspect="1"/>
          </p:cNvPicPr>
          <p:nvPr>
            <p:ph idx="1"/>
          </p:nvPr>
        </p:nvPicPr>
        <p:blipFill>
          <a:blip r:embed="rId2" cstate="print"/>
          <a:stretch>
            <a:fillRect/>
          </a:stretch>
        </p:blipFill>
        <p:spPr>
          <a:xfrm>
            <a:off x="2339752" y="404664"/>
            <a:ext cx="4812119" cy="4812119"/>
          </a:xfrm>
        </p:spPr>
      </p:pic>
      <p:sp>
        <p:nvSpPr>
          <p:cNvPr id="4" name="CasellaDiTesto 3"/>
          <p:cNvSpPr txBox="1"/>
          <p:nvPr/>
        </p:nvSpPr>
        <p:spPr>
          <a:xfrm>
            <a:off x="1547665" y="5517232"/>
            <a:ext cx="6840760" cy="646331"/>
          </a:xfrm>
          <a:prstGeom prst="rect">
            <a:avLst/>
          </a:prstGeom>
          <a:noFill/>
        </p:spPr>
        <p:txBody>
          <a:bodyPr wrap="square" rtlCol="0">
            <a:spAutoFit/>
          </a:bodyPr>
          <a:lstStyle/>
          <a:p>
            <a:pPr algn="ctr"/>
            <a:r>
              <a:rPr lang="it-IT" dirty="0" smtClean="0"/>
              <a:t>«Il Signore Iddio prese dunque l’uomo e lo pose nel giardino di Eden, affinché lo coltivasse e lo custodisse» Genesi 2,15</a:t>
            </a:r>
            <a:endParaRPr lang="it-IT" dirty="0"/>
          </a:p>
        </p:txBody>
      </p:sp>
    </p:spTree>
    <p:extLst>
      <p:ext uri="{BB962C8B-B14F-4D97-AF65-F5344CB8AC3E}">
        <p14:creationId xmlns:p14="http://schemas.microsoft.com/office/powerpoint/2010/main" xmlns="" val="1710111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260648"/>
            <a:ext cx="7416824" cy="1143000"/>
          </a:xfrm>
        </p:spPr>
        <p:txBody>
          <a:bodyPr>
            <a:normAutofit/>
          </a:bodyPr>
          <a:lstStyle/>
          <a:p>
            <a:pPr algn="ctr"/>
            <a:r>
              <a:rPr lang="it-IT" sz="3200" dirty="0" smtClean="0"/>
              <a:t>Novità dell’iniziativa</a:t>
            </a:r>
            <a:br>
              <a:rPr lang="it-IT" sz="3200" dirty="0" smtClean="0"/>
            </a:br>
            <a:endParaRPr lang="it-IT" sz="3200" dirty="0"/>
          </a:p>
        </p:txBody>
      </p:sp>
      <p:graphicFrame>
        <p:nvGraphicFramePr>
          <p:cNvPr id="5" name="Segnaposto contenuto 7"/>
          <p:cNvGraphicFramePr>
            <a:graphicFrameLocks/>
          </p:cNvGraphicFramePr>
          <p:nvPr>
            <p:extLst>
              <p:ext uri="{D42A27DB-BD31-4B8C-83A1-F6EECF244321}">
                <p14:modId xmlns:p14="http://schemas.microsoft.com/office/powerpoint/2010/main" xmlns="" val="1785645901"/>
              </p:ext>
            </p:extLst>
          </p:nvPr>
        </p:nvGraphicFramePr>
        <p:xfrm>
          <a:off x="1259632" y="1268760"/>
          <a:ext cx="7499176"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37259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260648"/>
            <a:ext cx="7498080" cy="1152128"/>
          </a:xfrm>
        </p:spPr>
        <p:txBody>
          <a:bodyPr>
            <a:normAutofit/>
          </a:bodyPr>
          <a:lstStyle/>
          <a:p>
            <a:pPr algn="ctr"/>
            <a:r>
              <a:rPr lang="it-IT" sz="3200" dirty="0" smtClean="0"/>
              <a:t>Da dove nasce il PAES</a:t>
            </a:r>
            <a:br>
              <a:rPr lang="it-IT" sz="3200" dirty="0" smtClean="0"/>
            </a:br>
            <a:endParaRPr lang="it-IT" sz="3200" dirty="0"/>
          </a:p>
        </p:txBody>
      </p:sp>
      <p:graphicFrame>
        <p:nvGraphicFramePr>
          <p:cNvPr id="4" name="Segnaposto contenuto 7"/>
          <p:cNvGraphicFramePr>
            <a:graphicFrameLocks noGrp="1"/>
          </p:cNvGraphicFramePr>
          <p:nvPr>
            <p:ph idx="1"/>
            <p:extLst>
              <p:ext uri="{D42A27DB-BD31-4B8C-83A1-F6EECF244321}">
                <p14:modId xmlns:p14="http://schemas.microsoft.com/office/powerpoint/2010/main" xmlns="" val="1817218493"/>
              </p:ext>
            </p:extLst>
          </p:nvPr>
        </p:nvGraphicFramePr>
        <p:xfrm>
          <a:off x="1187624" y="980728"/>
          <a:ext cx="7499176"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82928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260648"/>
            <a:ext cx="7498080" cy="1143000"/>
          </a:xfrm>
          <a:noFill/>
        </p:spPr>
        <p:txBody>
          <a:bodyPr>
            <a:normAutofit/>
          </a:bodyPr>
          <a:lstStyle/>
          <a:p>
            <a:pPr algn="ctr"/>
            <a:r>
              <a:rPr lang="it-IT" sz="3200" u="sng" dirty="0" smtClean="0">
                <a:effectLst/>
              </a:rPr>
              <a:t>EUSEW 2008</a:t>
            </a:r>
            <a:r>
              <a:rPr lang="it-IT" sz="3200" dirty="0" smtClean="0">
                <a:effectLst/>
              </a:rPr>
              <a:t>:  viene </a:t>
            </a:r>
            <a:r>
              <a:rPr lang="it-IT" sz="3200" dirty="0">
                <a:effectLst/>
              </a:rPr>
              <a:t>firmato il patto </a:t>
            </a:r>
            <a:r>
              <a:rPr lang="it-IT" sz="3200" dirty="0" smtClean="0">
                <a:effectLst/>
              </a:rPr>
              <a:t/>
            </a:r>
            <a:br>
              <a:rPr lang="it-IT" sz="3200" dirty="0" smtClean="0">
                <a:effectLst/>
              </a:rPr>
            </a:br>
            <a:endParaRPr lang="it-IT" sz="3200" dirty="0">
              <a:effectLst/>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xmlns="" val="275592444"/>
              </p:ext>
            </p:extLst>
          </p:nvPr>
        </p:nvGraphicFramePr>
        <p:xfrm>
          <a:off x="1259632" y="2060848"/>
          <a:ext cx="7560840"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01119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260648"/>
            <a:ext cx="7344816" cy="1143000"/>
          </a:xfrm>
        </p:spPr>
        <p:txBody>
          <a:bodyPr>
            <a:normAutofit/>
          </a:bodyPr>
          <a:lstStyle/>
          <a:p>
            <a:pPr lvl="0" algn="ctr"/>
            <a:r>
              <a:rPr lang="it-IT" sz="3200" dirty="0"/>
              <a:t>PAES </a:t>
            </a:r>
            <a:r>
              <a:rPr lang="it-IT" sz="3200" dirty="0" smtClean="0"/>
              <a:t>- CHE </a:t>
            </a:r>
            <a:r>
              <a:rPr lang="it-IT" sz="3200" dirty="0"/>
              <a:t>COS’E’? </a:t>
            </a:r>
            <a:r>
              <a:rPr lang="it-IT" sz="3200" dirty="0" smtClean="0"/>
              <a:t/>
            </a:r>
            <a:br>
              <a:rPr lang="it-IT" sz="3200" dirty="0" smtClean="0"/>
            </a:br>
            <a:endParaRPr lang="it-IT" sz="3200" dirty="0"/>
          </a:p>
        </p:txBody>
      </p:sp>
      <p:graphicFrame>
        <p:nvGraphicFramePr>
          <p:cNvPr id="8" name="Segnaposto contenuto 7"/>
          <p:cNvGraphicFramePr>
            <a:graphicFrameLocks noGrp="1"/>
          </p:cNvGraphicFramePr>
          <p:nvPr>
            <p:ph idx="1"/>
            <p:extLst>
              <p:ext uri="{D42A27DB-BD31-4B8C-83A1-F6EECF244321}">
                <p14:modId xmlns:p14="http://schemas.microsoft.com/office/powerpoint/2010/main" xmlns="" val="127782708"/>
              </p:ext>
            </p:extLst>
          </p:nvPr>
        </p:nvGraphicFramePr>
        <p:xfrm>
          <a:off x="1259632" y="1412776"/>
          <a:ext cx="7427168"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9404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260648"/>
            <a:ext cx="7498080" cy="1143000"/>
          </a:xfrm>
        </p:spPr>
        <p:txBody>
          <a:bodyPr>
            <a:normAutofit/>
          </a:bodyPr>
          <a:lstStyle/>
          <a:p>
            <a:pPr algn="ctr"/>
            <a:r>
              <a:rPr lang="it-IT" sz="3200" dirty="0"/>
              <a:t>PAES </a:t>
            </a:r>
            <a:r>
              <a:rPr lang="it-IT" sz="3200" dirty="0" smtClean="0"/>
              <a:t>– GLI  AMBITI</a:t>
            </a:r>
            <a:br>
              <a:rPr lang="it-IT" sz="3200" dirty="0" smtClean="0"/>
            </a:br>
            <a:r>
              <a:rPr lang="it-IT" sz="3200" dirty="0" smtClean="0"/>
              <a:t> </a:t>
            </a:r>
            <a:endParaRPr lang="it-IT" sz="3200" dirty="0"/>
          </a:p>
        </p:txBody>
      </p:sp>
      <p:graphicFrame>
        <p:nvGraphicFramePr>
          <p:cNvPr id="5" name="Segnaposto contenuto 7"/>
          <p:cNvGraphicFramePr>
            <a:graphicFrameLocks noGrp="1"/>
          </p:cNvGraphicFramePr>
          <p:nvPr>
            <p:ph idx="1"/>
            <p:extLst>
              <p:ext uri="{D42A27DB-BD31-4B8C-83A1-F6EECF244321}">
                <p14:modId xmlns:p14="http://schemas.microsoft.com/office/powerpoint/2010/main" xmlns="" val="126881322"/>
              </p:ext>
            </p:extLst>
          </p:nvPr>
        </p:nvGraphicFramePr>
        <p:xfrm>
          <a:off x="1259632" y="1268760"/>
          <a:ext cx="742716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54706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274638"/>
            <a:ext cx="7344816" cy="1143000"/>
          </a:xfrm>
        </p:spPr>
        <p:txBody>
          <a:bodyPr>
            <a:noAutofit/>
          </a:bodyPr>
          <a:lstStyle/>
          <a:p>
            <a:pPr algn="ctr"/>
            <a:r>
              <a:rPr lang="it-IT" sz="3200" dirty="0" smtClean="0"/>
              <a:t>PAES – I  TEMPI</a:t>
            </a:r>
            <a:br>
              <a:rPr lang="it-IT" sz="3200" dirty="0" smtClean="0"/>
            </a:br>
            <a:endParaRPr lang="it-IT" sz="3200" dirty="0"/>
          </a:p>
        </p:txBody>
      </p:sp>
      <p:graphicFrame>
        <p:nvGraphicFramePr>
          <p:cNvPr id="5" name="Segnaposto contenuto 7"/>
          <p:cNvGraphicFramePr>
            <a:graphicFrameLocks noGrp="1"/>
          </p:cNvGraphicFramePr>
          <p:nvPr>
            <p:ph idx="1"/>
            <p:extLst>
              <p:ext uri="{D42A27DB-BD31-4B8C-83A1-F6EECF244321}">
                <p14:modId xmlns:p14="http://schemas.microsoft.com/office/powerpoint/2010/main" xmlns="" val="3531795426"/>
              </p:ext>
            </p:extLst>
          </p:nvPr>
        </p:nvGraphicFramePr>
        <p:xfrm>
          <a:off x="1259632" y="1412776"/>
          <a:ext cx="7427168"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35976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274638"/>
            <a:ext cx="7416824" cy="1143000"/>
          </a:xfrm>
        </p:spPr>
        <p:txBody>
          <a:bodyPr>
            <a:normAutofit/>
          </a:bodyPr>
          <a:lstStyle/>
          <a:p>
            <a:pPr algn="ctr"/>
            <a:r>
              <a:rPr lang="it-IT" sz="3200" dirty="0"/>
              <a:t>PAES </a:t>
            </a:r>
            <a:r>
              <a:rPr lang="it-IT" sz="3200" dirty="0" smtClean="0"/>
              <a:t>– LE FASI</a:t>
            </a:r>
            <a:br>
              <a:rPr lang="it-IT" sz="3200" dirty="0" smtClean="0"/>
            </a:br>
            <a:endParaRPr lang="it-IT" sz="3200" dirty="0"/>
          </a:p>
        </p:txBody>
      </p:sp>
      <p:graphicFrame>
        <p:nvGraphicFramePr>
          <p:cNvPr id="3" name="Diagramma 2"/>
          <p:cNvGraphicFramePr/>
          <p:nvPr>
            <p:extLst>
              <p:ext uri="{D42A27DB-BD31-4B8C-83A1-F6EECF244321}">
                <p14:modId xmlns:p14="http://schemas.microsoft.com/office/powerpoint/2010/main" xmlns="" val="1372627933"/>
              </p:ext>
            </p:extLst>
          </p:nvPr>
        </p:nvGraphicFramePr>
        <p:xfrm>
          <a:off x="1115616" y="1196752"/>
          <a:ext cx="784887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637721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1049</TotalTime>
  <Words>1153</Words>
  <Application>Microsoft Office PowerPoint</Application>
  <PresentationFormat>Presentazione su schermo (4:3)</PresentationFormat>
  <Paragraphs>162</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Solstizio</vt:lpstr>
      <vt:lpstr>Diapositiva 1</vt:lpstr>
      <vt:lpstr>Diapositiva 2</vt:lpstr>
      <vt:lpstr>Novità dell’iniziativa </vt:lpstr>
      <vt:lpstr>Da dove nasce il PAES </vt:lpstr>
      <vt:lpstr>EUSEW 2008:  viene firmato il patto  </vt:lpstr>
      <vt:lpstr>PAES - CHE COS’E’?  </vt:lpstr>
      <vt:lpstr>PAES – GLI  AMBITI  </vt:lpstr>
      <vt:lpstr>PAES – I  TEMPI </vt:lpstr>
      <vt:lpstr>PAES – LE FASI </vt:lpstr>
      <vt:lpstr>PAES – LE RISORSE UMANE </vt:lpstr>
      <vt:lpstr>PAES – LE RISORSE FINANZIARIE </vt:lpstr>
      <vt:lpstr>Attuali Firmatari del patto </vt:lpstr>
      <vt:lpstr>Diapositiva 13</vt:lpstr>
      <vt:lpstr>Il caso del comune di Rubano </vt:lpstr>
      <vt:lpstr>Il caso del comune di Rubano </vt:lpstr>
      <vt:lpstr>Alcune riflessioni della DSC </vt:lpstr>
      <vt:lpstr>Alcune riflessioni della DSC </vt:lpstr>
      <vt:lpstr>Considerazioni… </vt:lpstr>
      <vt:lpstr>Considerazioni… </vt:lpstr>
      <vt:lpstr>Considerazioni… </vt:lpstr>
      <vt:lpstr>Diapositiva 21</vt:lpstr>
    </vt:vector>
  </TitlesOfParts>
  <Company>Multiconsult Srl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Cosa è il patto dei sindaci</dc:title>
  <dc:creator>Dario Sarretta</dc:creator>
  <cp:lastModifiedBy>Marco</cp:lastModifiedBy>
  <cp:revision>66</cp:revision>
  <dcterms:created xsi:type="dcterms:W3CDTF">2012-02-18T18:19:21Z</dcterms:created>
  <dcterms:modified xsi:type="dcterms:W3CDTF">2012-04-21T13:20:54Z</dcterms:modified>
</cp:coreProperties>
</file>