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layout28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8" r:id="rId3"/>
    <p:sldId id="258" r:id="rId4"/>
    <p:sldId id="287" r:id="rId5"/>
    <p:sldId id="257" r:id="rId6"/>
    <p:sldId id="259" r:id="rId7"/>
    <p:sldId id="260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3" r:id="rId19"/>
    <p:sldId id="272" r:id="rId20"/>
    <p:sldId id="275" r:id="rId21"/>
    <p:sldId id="274" r:id="rId22"/>
    <p:sldId id="278" r:id="rId23"/>
    <p:sldId id="279" r:id="rId24"/>
    <p:sldId id="280" r:id="rId25"/>
    <p:sldId id="281" r:id="rId26"/>
    <p:sldId id="282" r:id="rId27"/>
    <p:sldId id="289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FBD803-240E-449B-98F3-E30F30DB3F78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9530D575-1625-459F-9C95-B75757E31194}">
      <dgm:prSet phldrT="[Testo]"/>
      <dgm:spPr/>
      <dgm:t>
        <a:bodyPr/>
        <a:lstStyle/>
        <a:p>
          <a:r>
            <a:rPr lang="it-IT" dirty="0" smtClean="0"/>
            <a:t>Prima parte</a:t>
          </a:r>
          <a:endParaRPr lang="it-IT" dirty="0"/>
        </a:p>
      </dgm:t>
    </dgm:pt>
    <dgm:pt modelId="{6DDE7FBD-7764-42CD-8EDC-60782BE632DA}" type="parTrans" cxnId="{41875C02-50C5-4A1C-9831-49AE7660348A}">
      <dgm:prSet/>
      <dgm:spPr/>
      <dgm:t>
        <a:bodyPr/>
        <a:lstStyle/>
        <a:p>
          <a:endParaRPr lang="it-IT"/>
        </a:p>
      </dgm:t>
    </dgm:pt>
    <dgm:pt modelId="{6146316B-FD51-4429-98A0-D909333F8813}" type="sibTrans" cxnId="{41875C02-50C5-4A1C-9831-49AE7660348A}">
      <dgm:prSet/>
      <dgm:spPr/>
      <dgm:t>
        <a:bodyPr/>
        <a:lstStyle/>
        <a:p>
          <a:endParaRPr lang="it-IT"/>
        </a:p>
      </dgm:t>
    </dgm:pt>
    <dgm:pt modelId="{6553AE2C-204B-468A-8095-A733CDA18E3A}">
      <dgm:prSet phldrT="[Testo]" custT="1"/>
      <dgm:spPr/>
      <dgm:t>
        <a:bodyPr/>
        <a:lstStyle/>
        <a:p>
          <a:r>
            <a:rPr lang="it-IT" sz="5500" dirty="0" smtClean="0"/>
            <a:t>La pastorale sociale </a:t>
          </a:r>
          <a:r>
            <a:rPr lang="it-IT" sz="2000" dirty="0" smtClean="0"/>
            <a:t>(don Marco)</a:t>
          </a:r>
          <a:endParaRPr lang="it-IT" sz="5500" dirty="0"/>
        </a:p>
      </dgm:t>
    </dgm:pt>
    <dgm:pt modelId="{52B1DCEB-876E-4F1A-9F53-95E7F5BFC10A}" type="parTrans" cxnId="{F708ACDD-0E8A-44FB-91E4-985E49013297}">
      <dgm:prSet/>
      <dgm:spPr/>
      <dgm:t>
        <a:bodyPr/>
        <a:lstStyle/>
        <a:p>
          <a:endParaRPr lang="it-IT"/>
        </a:p>
      </dgm:t>
    </dgm:pt>
    <dgm:pt modelId="{79703BF1-5BFE-4152-9FBD-DF7803E1B528}" type="sibTrans" cxnId="{F708ACDD-0E8A-44FB-91E4-985E49013297}">
      <dgm:prSet/>
      <dgm:spPr/>
      <dgm:t>
        <a:bodyPr/>
        <a:lstStyle/>
        <a:p>
          <a:endParaRPr lang="it-IT"/>
        </a:p>
      </dgm:t>
    </dgm:pt>
    <dgm:pt modelId="{FD5A3052-716F-4393-95FB-571A4979B776}">
      <dgm:prSet phldrT="[Testo]"/>
      <dgm:spPr/>
      <dgm:t>
        <a:bodyPr/>
        <a:lstStyle/>
        <a:p>
          <a:r>
            <a:rPr lang="it-IT" dirty="0" smtClean="0"/>
            <a:t>Seconda parte</a:t>
          </a:r>
          <a:endParaRPr lang="it-IT" dirty="0"/>
        </a:p>
      </dgm:t>
    </dgm:pt>
    <dgm:pt modelId="{1B4032CB-BF7B-4F9A-A0A1-FD992FA2CC31}" type="parTrans" cxnId="{F2EB6FD4-ED67-4226-93FF-F3F3E79D673D}">
      <dgm:prSet/>
      <dgm:spPr/>
      <dgm:t>
        <a:bodyPr/>
        <a:lstStyle/>
        <a:p>
          <a:endParaRPr lang="it-IT"/>
        </a:p>
      </dgm:t>
    </dgm:pt>
    <dgm:pt modelId="{6A708E57-2093-40C7-8F86-F350CCDE1251}" type="sibTrans" cxnId="{F2EB6FD4-ED67-4226-93FF-F3F3E79D673D}">
      <dgm:prSet/>
      <dgm:spPr/>
      <dgm:t>
        <a:bodyPr/>
        <a:lstStyle/>
        <a:p>
          <a:endParaRPr lang="it-IT"/>
        </a:p>
      </dgm:t>
    </dgm:pt>
    <dgm:pt modelId="{71264B3D-707C-4FD6-8B2E-EC45FCE87272}">
      <dgm:prSet phldrT="[Testo]" custT="1"/>
      <dgm:spPr/>
      <dgm:t>
        <a:bodyPr/>
        <a:lstStyle/>
        <a:p>
          <a:r>
            <a:rPr lang="it-IT" sz="5500" dirty="0" smtClean="0"/>
            <a:t>Contesto e ambiti </a:t>
          </a:r>
          <a:r>
            <a:rPr lang="it-IT" sz="2000" dirty="0" smtClean="0"/>
            <a:t>(Gianni S.)</a:t>
          </a:r>
        </a:p>
      </dgm:t>
    </dgm:pt>
    <dgm:pt modelId="{A19689E8-303F-4D3C-AFCD-2B2E6C9F9B28}" type="parTrans" cxnId="{CF713519-7223-4B31-B718-D08A5C426B64}">
      <dgm:prSet/>
      <dgm:spPr/>
      <dgm:t>
        <a:bodyPr/>
        <a:lstStyle/>
        <a:p>
          <a:endParaRPr lang="it-IT"/>
        </a:p>
      </dgm:t>
    </dgm:pt>
    <dgm:pt modelId="{4FB863B4-FDBA-4BC5-8AE5-0E790CD37B6B}" type="sibTrans" cxnId="{CF713519-7223-4B31-B718-D08A5C426B64}">
      <dgm:prSet/>
      <dgm:spPr/>
      <dgm:t>
        <a:bodyPr/>
        <a:lstStyle/>
        <a:p>
          <a:endParaRPr lang="it-IT"/>
        </a:p>
      </dgm:t>
    </dgm:pt>
    <dgm:pt modelId="{4B4E0E2F-5A04-405E-B944-7EAE7DE96B5E}" type="pres">
      <dgm:prSet presAssocID="{10FBD803-240E-449B-98F3-E30F30DB3F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A7A60C9-D52C-482C-AAFE-E3AD05514FA2}" type="pres">
      <dgm:prSet presAssocID="{9530D575-1625-459F-9C95-B75757E31194}" presName="composite" presStyleCnt="0"/>
      <dgm:spPr/>
    </dgm:pt>
    <dgm:pt modelId="{93E11EF1-073C-41D5-9D47-8495C63EE678}" type="pres">
      <dgm:prSet presAssocID="{9530D575-1625-459F-9C95-B75757E3119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81989E-1B66-42E4-AA0F-224E815BB525}" type="pres">
      <dgm:prSet presAssocID="{9530D575-1625-459F-9C95-B75757E3119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88234D-4930-4F30-B524-E9FA6D38CBB0}" type="pres">
      <dgm:prSet presAssocID="{6146316B-FD51-4429-98A0-D909333F8813}" presName="sp" presStyleCnt="0"/>
      <dgm:spPr/>
    </dgm:pt>
    <dgm:pt modelId="{9395CA59-E324-4250-B325-2A7141B49FA2}" type="pres">
      <dgm:prSet presAssocID="{FD5A3052-716F-4393-95FB-571A4979B776}" presName="composite" presStyleCnt="0"/>
      <dgm:spPr/>
    </dgm:pt>
    <dgm:pt modelId="{B5A84CD7-2FAD-4CA3-B213-8CADFD05FF05}" type="pres">
      <dgm:prSet presAssocID="{FD5A3052-716F-4393-95FB-571A4979B77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A0FB0C-C30A-4CCB-97DF-398EDDEEE39E}" type="pres">
      <dgm:prSet presAssocID="{FD5A3052-716F-4393-95FB-571A4979B77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EC92782-94E8-49DB-9E52-BB2D277E4686}" type="presOf" srcId="{71264B3D-707C-4FD6-8B2E-EC45FCE87272}" destId="{54A0FB0C-C30A-4CCB-97DF-398EDDEEE39E}" srcOrd="0" destOrd="0" presId="urn:microsoft.com/office/officeart/2005/8/layout/chevron2"/>
    <dgm:cxn modelId="{F708ACDD-0E8A-44FB-91E4-985E49013297}" srcId="{9530D575-1625-459F-9C95-B75757E31194}" destId="{6553AE2C-204B-468A-8095-A733CDA18E3A}" srcOrd="0" destOrd="0" parTransId="{52B1DCEB-876E-4F1A-9F53-95E7F5BFC10A}" sibTransId="{79703BF1-5BFE-4152-9FBD-DF7803E1B528}"/>
    <dgm:cxn modelId="{41875C02-50C5-4A1C-9831-49AE7660348A}" srcId="{10FBD803-240E-449B-98F3-E30F30DB3F78}" destId="{9530D575-1625-459F-9C95-B75757E31194}" srcOrd="0" destOrd="0" parTransId="{6DDE7FBD-7764-42CD-8EDC-60782BE632DA}" sibTransId="{6146316B-FD51-4429-98A0-D909333F8813}"/>
    <dgm:cxn modelId="{CF713519-7223-4B31-B718-D08A5C426B64}" srcId="{FD5A3052-716F-4393-95FB-571A4979B776}" destId="{71264B3D-707C-4FD6-8B2E-EC45FCE87272}" srcOrd="0" destOrd="0" parTransId="{A19689E8-303F-4D3C-AFCD-2B2E6C9F9B28}" sibTransId="{4FB863B4-FDBA-4BC5-8AE5-0E790CD37B6B}"/>
    <dgm:cxn modelId="{4E73F0D9-452F-4222-8F14-789E35AF6F4F}" type="presOf" srcId="{10FBD803-240E-449B-98F3-E30F30DB3F78}" destId="{4B4E0E2F-5A04-405E-B944-7EAE7DE96B5E}" srcOrd="0" destOrd="0" presId="urn:microsoft.com/office/officeart/2005/8/layout/chevron2"/>
    <dgm:cxn modelId="{591ADEE3-EAEB-4507-B66C-1A3E27D55B93}" type="presOf" srcId="{9530D575-1625-459F-9C95-B75757E31194}" destId="{93E11EF1-073C-41D5-9D47-8495C63EE678}" srcOrd="0" destOrd="0" presId="urn:microsoft.com/office/officeart/2005/8/layout/chevron2"/>
    <dgm:cxn modelId="{F2EB6FD4-ED67-4226-93FF-F3F3E79D673D}" srcId="{10FBD803-240E-449B-98F3-E30F30DB3F78}" destId="{FD5A3052-716F-4393-95FB-571A4979B776}" srcOrd="1" destOrd="0" parTransId="{1B4032CB-BF7B-4F9A-A0A1-FD992FA2CC31}" sibTransId="{6A708E57-2093-40C7-8F86-F350CCDE1251}"/>
    <dgm:cxn modelId="{112CA742-2DA2-44E6-9465-4163F2D76063}" type="presOf" srcId="{6553AE2C-204B-468A-8095-A733CDA18E3A}" destId="{DD81989E-1B66-42E4-AA0F-224E815BB525}" srcOrd="0" destOrd="0" presId="urn:microsoft.com/office/officeart/2005/8/layout/chevron2"/>
    <dgm:cxn modelId="{86283575-AF63-43BA-B000-1C3A29247D61}" type="presOf" srcId="{FD5A3052-716F-4393-95FB-571A4979B776}" destId="{B5A84CD7-2FAD-4CA3-B213-8CADFD05FF05}" srcOrd="0" destOrd="0" presId="urn:microsoft.com/office/officeart/2005/8/layout/chevron2"/>
    <dgm:cxn modelId="{7044089C-7D88-41B4-B93A-8E8F81331FE1}" type="presParOf" srcId="{4B4E0E2F-5A04-405E-B944-7EAE7DE96B5E}" destId="{0A7A60C9-D52C-482C-AAFE-E3AD05514FA2}" srcOrd="0" destOrd="0" presId="urn:microsoft.com/office/officeart/2005/8/layout/chevron2"/>
    <dgm:cxn modelId="{A28188A7-834B-4D1C-BA49-4898DB540A1B}" type="presParOf" srcId="{0A7A60C9-D52C-482C-AAFE-E3AD05514FA2}" destId="{93E11EF1-073C-41D5-9D47-8495C63EE678}" srcOrd="0" destOrd="0" presId="urn:microsoft.com/office/officeart/2005/8/layout/chevron2"/>
    <dgm:cxn modelId="{FE456D71-6CF0-4795-8A08-4722C1FC6D96}" type="presParOf" srcId="{0A7A60C9-D52C-482C-AAFE-E3AD05514FA2}" destId="{DD81989E-1B66-42E4-AA0F-224E815BB525}" srcOrd="1" destOrd="0" presId="urn:microsoft.com/office/officeart/2005/8/layout/chevron2"/>
    <dgm:cxn modelId="{81C348A2-6D65-4AB9-B85D-0019F6FE62B6}" type="presParOf" srcId="{4B4E0E2F-5A04-405E-B944-7EAE7DE96B5E}" destId="{2088234D-4930-4F30-B524-E9FA6D38CBB0}" srcOrd="1" destOrd="0" presId="urn:microsoft.com/office/officeart/2005/8/layout/chevron2"/>
    <dgm:cxn modelId="{9C94DAB7-527B-45AD-9879-760ED0511139}" type="presParOf" srcId="{4B4E0E2F-5A04-405E-B944-7EAE7DE96B5E}" destId="{9395CA59-E324-4250-B325-2A7141B49FA2}" srcOrd="2" destOrd="0" presId="urn:microsoft.com/office/officeart/2005/8/layout/chevron2"/>
    <dgm:cxn modelId="{DA7D1BE6-285B-4024-AFBD-91F440B0411A}" type="presParOf" srcId="{9395CA59-E324-4250-B325-2A7141B49FA2}" destId="{B5A84CD7-2FAD-4CA3-B213-8CADFD05FF05}" srcOrd="0" destOrd="0" presId="urn:microsoft.com/office/officeart/2005/8/layout/chevron2"/>
    <dgm:cxn modelId="{DD9C0AB2-7B49-48BC-9234-4633B16AB804}" type="presParOf" srcId="{9395CA59-E324-4250-B325-2A7141B49FA2}" destId="{54A0FB0C-C30A-4CCB-97DF-398EDDEEE3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0CB9802-BE10-4F3F-B9C5-FB7B3C0590D3}" type="doc">
      <dgm:prSet loTypeId="urn:microsoft.com/office/officeart/2005/8/layout/hList1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888AC1AF-D944-422A-B61D-75EA3CEFD385}">
      <dgm:prSet phldrT="[Testo]"/>
      <dgm:spPr/>
      <dgm:t>
        <a:bodyPr/>
        <a:lstStyle/>
        <a:p>
          <a:r>
            <a:rPr lang="it-IT" dirty="0" smtClean="0"/>
            <a:t>La Dottrina sociale della Chiesa</a:t>
          </a:r>
          <a:endParaRPr lang="it-IT" dirty="0"/>
        </a:p>
      </dgm:t>
    </dgm:pt>
    <dgm:pt modelId="{2977D670-C5E0-42E2-ACA8-B38B92DF9D37}" type="parTrans" cxnId="{ECF2A0E3-9A23-406E-B312-699F92306D30}">
      <dgm:prSet/>
      <dgm:spPr/>
      <dgm:t>
        <a:bodyPr/>
        <a:lstStyle/>
        <a:p>
          <a:endParaRPr lang="it-IT"/>
        </a:p>
      </dgm:t>
    </dgm:pt>
    <dgm:pt modelId="{54E50129-865F-4873-94CD-DE3AF96364C8}" type="sibTrans" cxnId="{ECF2A0E3-9A23-406E-B312-699F92306D30}">
      <dgm:prSet/>
      <dgm:spPr/>
      <dgm:t>
        <a:bodyPr/>
        <a:lstStyle/>
        <a:p>
          <a:endParaRPr lang="it-IT"/>
        </a:p>
      </dgm:t>
    </dgm:pt>
    <dgm:pt modelId="{A4A15C97-303B-49CE-9CC2-E4F1DDFE06C8}">
      <dgm:prSet phldrT="[Testo]" custT="1"/>
      <dgm:spPr/>
      <dgm:t>
        <a:bodyPr/>
        <a:lstStyle/>
        <a:p>
          <a:r>
            <a:rPr lang="it-IT" sz="4100" dirty="0" smtClean="0"/>
            <a:t> </a:t>
          </a:r>
          <a:r>
            <a:rPr lang="it-IT" sz="3200" dirty="0" smtClean="0"/>
            <a:t>«che ne decide della natura, dell’impostazione, dell’articolazione e degli sviluppi» (</a:t>
          </a:r>
          <a:r>
            <a:rPr lang="it-IT" sz="3200" i="1" dirty="0" smtClean="0"/>
            <a:t>Compendio</a:t>
          </a:r>
          <a:r>
            <a:rPr lang="it-IT" sz="3200" dirty="0" smtClean="0"/>
            <a:t>, 524)</a:t>
          </a:r>
          <a:endParaRPr lang="it-IT" sz="3200" dirty="0"/>
        </a:p>
      </dgm:t>
    </dgm:pt>
    <dgm:pt modelId="{9E6F9519-9B65-4687-A819-3EEB422896C9}" type="parTrans" cxnId="{ABEC9117-3931-4202-8E03-7D5CC1DEE224}">
      <dgm:prSet/>
      <dgm:spPr/>
      <dgm:t>
        <a:bodyPr/>
        <a:lstStyle/>
        <a:p>
          <a:endParaRPr lang="it-IT"/>
        </a:p>
      </dgm:t>
    </dgm:pt>
    <dgm:pt modelId="{63A98538-4310-4D24-B42B-52CEDCE62390}" type="sibTrans" cxnId="{ABEC9117-3931-4202-8E03-7D5CC1DEE224}">
      <dgm:prSet/>
      <dgm:spPr/>
      <dgm:t>
        <a:bodyPr/>
        <a:lstStyle/>
        <a:p>
          <a:endParaRPr lang="it-IT"/>
        </a:p>
      </dgm:t>
    </dgm:pt>
    <dgm:pt modelId="{6F1254D9-6B54-4B72-B177-645A9A2FC8AB}">
      <dgm:prSet phldrT="[Testo]" custT="1"/>
      <dgm:spPr/>
      <dgm:t>
        <a:bodyPr/>
        <a:lstStyle/>
        <a:p>
          <a:r>
            <a:rPr lang="it-IT" sz="3200" dirty="0" smtClean="0"/>
            <a:t>È interpretazione teologica della realtà sociale (discernimento)</a:t>
          </a:r>
          <a:endParaRPr lang="it-IT" sz="3200" dirty="0"/>
        </a:p>
      </dgm:t>
    </dgm:pt>
    <dgm:pt modelId="{BC672351-A7C3-47D8-A877-96C7608E839A}" type="parTrans" cxnId="{CF6EEC20-C871-4833-BE51-1A28C99A5FB0}">
      <dgm:prSet/>
      <dgm:spPr/>
      <dgm:t>
        <a:bodyPr/>
        <a:lstStyle/>
        <a:p>
          <a:endParaRPr lang="it-IT"/>
        </a:p>
      </dgm:t>
    </dgm:pt>
    <dgm:pt modelId="{888E85BE-E47E-47DD-9BF4-1B0AF3D596EA}" type="sibTrans" cxnId="{CF6EEC20-C871-4833-BE51-1A28C99A5FB0}">
      <dgm:prSet/>
      <dgm:spPr/>
      <dgm:t>
        <a:bodyPr/>
        <a:lstStyle/>
        <a:p>
          <a:endParaRPr lang="it-IT"/>
        </a:p>
      </dgm:t>
    </dgm:pt>
    <dgm:pt modelId="{45A621D9-5E9F-44EF-B8EB-BFB0792623B4}" type="pres">
      <dgm:prSet presAssocID="{10CB9802-BE10-4F3F-B9C5-FB7B3C0590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FB6E469-2BE4-4FD9-853C-E30F54F76754}" type="pres">
      <dgm:prSet presAssocID="{888AC1AF-D944-422A-B61D-75EA3CEFD385}" presName="composite" presStyleCnt="0"/>
      <dgm:spPr/>
    </dgm:pt>
    <dgm:pt modelId="{C5EA1488-761A-4E6F-A7CB-BF673876D596}" type="pres">
      <dgm:prSet presAssocID="{888AC1AF-D944-422A-B61D-75EA3CEFD38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79F3F0-F23C-4DF0-A8D3-41A0E4E1EE9E}" type="pres">
      <dgm:prSet presAssocID="{888AC1AF-D944-422A-B61D-75EA3CEFD385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BEC9117-3931-4202-8E03-7D5CC1DEE224}" srcId="{888AC1AF-D944-422A-B61D-75EA3CEFD385}" destId="{A4A15C97-303B-49CE-9CC2-E4F1DDFE06C8}" srcOrd="0" destOrd="0" parTransId="{9E6F9519-9B65-4687-A819-3EEB422896C9}" sibTransId="{63A98538-4310-4D24-B42B-52CEDCE62390}"/>
    <dgm:cxn modelId="{7B5016AC-B747-4A89-B28C-3D7F31277F0C}" type="presOf" srcId="{888AC1AF-D944-422A-B61D-75EA3CEFD385}" destId="{C5EA1488-761A-4E6F-A7CB-BF673876D596}" srcOrd="0" destOrd="0" presId="urn:microsoft.com/office/officeart/2005/8/layout/hList1"/>
    <dgm:cxn modelId="{CF6EEC20-C871-4833-BE51-1A28C99A5FB0}" srcId="{888AC1AF-D944-422A-B61D-75EA3CEFD385}" destId="{6F1254D9-6B54-4B72-B177-645A9A2FC8AB}" srcOrd="1" destOrd="0" parTransId="{BC672351-A7C3-47D8-A877-96C7608E839A}" sibTransId="{888E85BE-E47E-47DD-9BF4-1B0AF3D596EA}"/>
    <dgm:cxn modelId="{1AC52F0E-8892-43B6-A22F-6B8418C70FC5}" type="presOf" srcId="{6F1254D9-6B54-4B72-B177-645A9A2FC8AB}" destId="{5679F3F0-F23C-4DF0-A8D3-41A0E4E1EE9E}" srcOrd="0" destOrd="1" presId="urn:microsoft.com/office/officeart/2005/8/layout/hList1"/>
    <dgm:cxn modelId="{ECF2A0E3-9A23-406E-B312-699F92306D30}" srcId="{10CB9802-BE10-4F3F-B9C5-FB7B3C0590D3}" destId="{888AC1AF-D944-422A-B61D-75EA3CEFD385}" srcOrd="0" destOrd="0" parTransId="{2977D670-C5E0-42E2-ACA8-B38B92DF9D37}" sibTransId="{54E50129-865F-4873-94CD-DE3AF96364C8}"/>
    <dgm:cxn modelId="{68212B5C-8FCF-47EC-85CD-B62CB3211AF4}" type="presOf" srcId="{10CB9802-BE10-4F3F-B9C5-FB7B3C0590D3}" destId="{45A621D9-5E9F-44EF-B8EB-BFB0792623B4}" srcOrd="0" destOrd="0" presId="urn:microsoft.com/office/officeart/2005/8/layout/hList1"/>
    <dgm:cxn modelId="{9B7C5DA2-761D-40C7-B7D8-2F1C8F51953D}" type="presOf" srcId="{A4A15C97-303B-49CE-9CC2-E4F1DDFE06C8}" destId="{5679F3F0-F23C-4DF0-A8D3-41A0E4E1EE9E}" srcOrd="0" destOrd="0" presId="urn:microsoft.com/office/officeart/2005/8/layout/hList1"/>
    <dgm:cxn modelId="{2268229E-EE75-4B74-8456-70616F9A4F3B}" type="presParOf" srcId="{45A621D9-5E9F-44EF-B8EB-BFB0792623B4}" destId="{7FB6E469-2BE4-4FD9-853C-E30F54F76754}" srcOrd="0" destOrd="0" presId="urn:microsoft.com/office/officeart/2005/8/layout/hList1"/>
    <dgm:cxn modelId="{FBB4AF4D-EE13-4083-B80E-E09445A3E158}" type="presParOf" srcId="{7FB6E469-2BE4-4FD9-853C-E30F54F76754}" destId="{C5EA1488-761A-4E6F-A7CB-BF673876D596}" srcOrd="0" destOrd="0" presId="urn:microsoft.com/office/officeart/2005/8/layout/hList1"/>
    <dgm:cxn modelId="{9234885B-1AF0-4BB3-B2F9-3223389D5D83}" type="presParOf" srcId="{7FB6E469-2BE4-4FD9-853C-E30F54F76754}" destId="{5679F3F0-F23C-4DF0-A8D3-41A0E4E1EE9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42F227-1A6D-4191-AE30-3317BD15C607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C109867B-6570-4B11-9D38-E0B8482D038D}">
      <dgm:prSet/>
      <dgm:spPr/>
      <dgm:t>
        <a:bodyPr/>
        <a:lstStyle/>
        <a:p>
          <a:r>
            <a:rPr lang="it-IT" dirty="0" smtClean="0"/>
            <a:t>Il </a:t>
          </a:r>
          <a:r>
            <a:rPr lang="it-IT" b="1" dirty="0" smtClean="0"/>
            <a:t>soggetto</a:t>
          </a:r>
          <a:r>
            <a:rPr lang="it-IT" dirty="0" smtClean="0"/>
            <a:t> della pastorale sociale è tutta la Chiesa popolo di Dio, con le diverse responsabilità date dai diversi ministeri: vescovi, presbiteri, religiosi, laici. </a:t>
          </a:r>
          <a:endParaRPr lang="it-IT" dirty="0"/>
        </a:p>
      </dgm:t>
    </dgm:pt>
    <dgm:pt modelId="{600B0DC0-3FE0-45EE-8D20-DC73D07DF092}" type="parTrans" cxnId="{91888B88-4F1A-4681-A5F4-EC7839762118}">
      <dgm:prSet/>
      <dgm:spPr/>
      <dgm:t>
        <a:bodyPr/>
        <a:lstStyle/>
        <a:p>
          <a:endParaRPr lang="it-IT"/>
        </a:p>
      </dgm:t>
    </dgm:pt>
    <dgm:pt modelId="{A7D2E664-D0A5-4E0B-8497-157E12A246C5}" type="sibTrans" cxnId="{91888B88-4F1A-4681-A5F4-EC7839762118}">
      <dgm:prSet/>
      <dgm:spPr/>
      <dgm:t>
        <a:bodyPr/>
        <a:lstStyle/>
        <a:p>
          <a:endParaRPr lang="it-IT"/>
        </a:p>
      </dgm:t>
    </dgm:pt>
    <dgm:pt modelId="{94519AF0-37E5-499A-BC48-295542D8AE3B}">
      <dgm:prSet custT="1"/>
      <dgm:spPr/>
      <dgm:t>
        <a:bodyPr/>
        <a:lstStyle/>
        <a:p>
          <a:pPr algn="r"/>
          <a:r>
            <a:rPr lang="it-IT" sz="2800" i="1" dirty="0" smtClean="0"/>
            <a:t>(Cfr. Compendio, 538ss.)</a:t>
          </a:r>
          <a:endParaRPr lang="it-IT" sz="2800" i="1" dirty="0"/>
        </a:p>
      </dgm:t>
    </dgm:pt>
    <dgm:pt modelId="{969BA885-2262-420A-A940-06A54C7864FA}" type="parTrans" cxnId="{3450A8BF-2490-43C7-98E4-9A1ACCD6CE2A}">
      <dgm:prSet/>
      <dgm:spPr/>
    </dgm:pt>
    <dgm:pt modelId="{4F7BC24C-BA3F-4890-A750-BD6A319D8C3B}" type="sibTrans" cxnId="{3450A8BF-2490-43C7-98E4-9A1ACCD6CE2A}">
      <dgm:prSet/>
      <dgm:spPr/>
    </dgm:pt>
    <dgm:pt modelId="{78CEC56B-AE81-4E10-BAC5-C175F05B8186}" type="pres">
      <dgm:prSet presAssocID="{D542F227-1A6D-4191-AE30-3317BD15C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1E04AAE-BD9E-4E41-9A4C-01AF1BD0A43C}" type="pres">
      <dgm:prSet presAssocID="{C109867B-6570-4B11-9D38-E0B8482D038D}" presName="composite" presStyleCnt="0"/>
      <dgm:spPr/>
    </dgm:pt>
    <dgm:pt modelId="{5010193F-4AC2-45E7-848F-653353B88BCF}" type="pres">
      <dgm:prSet presAssocID="{C109867B-6570-4B11-9D38-E0B8482D038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C23B8A-6697-49E5-A0BD-CB9E143087F9}" type="pres">
      <dgm:prSet presAssocID="{C109867B-6570-4B11-9D38-E0B8482D038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0AB5C4D-C081-4A52-A9C6-4E6D48B1D117}" type="presOf" srcId="{C109867B-6570-4B11-9D38-E0B8482D038D}" destId="{5010193F-4AC2-45E7-848F-653353B88BCF}" srcOrd="0" destOrd="0" presId="urn:microsoft.com/office/officeart/2005/8/layout/hList1"/>
    <dgm:cxn modelId="{91888B88-4F1A-4681-A5F4-EC7839762118}" srcId="{D542F227-1A6D-4191-AE30-3317BD15C607}" destId="{C109867B-6570-4B11-9D38-E0B8482D038D}" srcOrd="0" destOrd="0" parTransId="{600B0DC0-3FE0-45EE-8D20-DC73D07DF092}" sibTransId="{A7D2E664-D0A5-4E0B-8497-157E12A246C5}"/>
    <dgm:cxn modelId="{97B4B785-B5EE-423E-818F-A65ABE3D9775}" type="presOf" srcId="{94519AF0-37E5-499A-BC48-295542D8AE3B}" destId="{81C23B8A-6697-49E5-A0BD-CB9E143087F9}" srcOrd="0" destOrd="0" presId="urn:microsoft.com/office/officeart/2005/8/layout/hList1"/>
    <dgm:cxn modelId="{3450A8BF-2490-43C7-98E4-9A1ACCD6CE2A}" srcId="{C109867B-6570-4B11-9D38-E0B8482D038D}" destId="{94519AF0-37E5-499A-BC48-295542D8AE3B}" srcOrd="0" destOrd="0" parTransId="{969BA885-2262-420A-A940-06A54C7864FA}" sibTransId="{4F7BC24C-BA3F-4890-A750-BD6A319D8C3B}"/>
    <dgm:cxn modelId="{623BDC8E-78C7-4D25-858F-511D3B59788B}" type="presOf" srcId="{D542F227-1A6D-4191-AE30-3317BD15C607}" destId="{78CEC56B-AE81-4E10-BAC5-C175F05B8186}" srcOrd="0" destOrd="0" presId="urn:microsoft.com/office/officeart/2005/8/layout/hList1"/>
    <dgm:cxn modelId="{88FABA43-3FF6-4A52-8DBE-F8EAE5AAB845}" type="presParOf" srcId="{78CEC56B-AE81-4E10-BAC5-C175F05B8186}" destId="{C1E04AAE-BD9E-4E41-9A4C-01AF1BD0A43C}" srcOrd="0" destOrd="0" presId="urn:microsoft.com/office/officeart/2005/8/layout/hList1"/>
    <dgm:cxn modelId="{041EAD0E-8662-48AB-9815-38FFE0C3CEC9}" type="presParOf" srcId="{C1E04AAE-BD9E-4E41-9A4C-01AF1BD0A43C}" destId="{5010193F-4AC2-45E7-848F-653353B88BCF}" srcOrd="0" destOrd="0" presId="urn:microsoft.com/office/officeart/2005/8/layout/hList1"/>
    <dgm:cxn modelId="{0691655E-F02D-4C37-971A-C606C5E2EA72}" type="presParOf" srcId="{C1E04AAE-BD9E-4E41-9A4C-01AF1BD0A43C}" destId="{81C23B8A-6697-49E5-A0BD-CB9E143087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FEFF2D-310C-4EFB-89C5-63B96C82B311}" type="doc">
      <dgm:prSet loTypeId="urn:microsoft.com/office/officeart/2005/8/layout/hList1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AC79711A-00C2-4312-9AF3-FF429D653854}">
      <dgm:prSet phldrT="[Testo]" custT="1"/>
      <dgm:spPr/>
      <dgm:t>
        <a:bodyPr/>
        <a:lstStyle/>
        <a:p>
          <a:r>
            <a:rPr lang="it-IT" sz="6000" dirty="0" smtClean="0"/>
            <a:t>La corresponsabilità</a:t>
          </a:r>
          <a:endParaRPr lang="it-IT" sz="6000" dirty="0"/>
        </a:p>
      </dgm:t>
    </dgm:pt>
    <dgm:pt modelId="{CC257186-4F66-4E8B-BD75-21E7E178670F}" type="parTrans" cxnId="{6F27CDEA-783B-4EF5-A637-5CB4802633A5}">
      <dgm:prSet/>
      <dgm:spPr/>
      <dgm:t>
        <a:bodyPr/>
        <a:lstStyle/>
        <a:p>
          <a:endParaRPr lang="it-IT"/>
        </a:p>
      </dgm:t>
    </dgm:pt>
    <dgm:pt modelId="{5C026061-A72A-4B8E-BEA8-C1C6B2877A43}" type="sibTrans" cxnId="{6F27CDEA-783B-4EF5-A637-5CB4802633A5}">
      <dgm:prSet/>
      <dgm:spPr/>
      <dgm:t>
        <a:bodyPr/>
        <a:lstStyle/>
        <a:p>
          <a:endParaRPr lang="it-IT"/>
        </a:p>
      </dgm:t>
    </dgm:pt>
    <dgm:pt modelId="{9FDB5E58-7D04-4F56-8294-21E1DD634885}">
      <dgm:prSet phldrT="[Testo]"/>
      <dgm:spPr/>
      <dgm:t>
        <a:bodyPr/>
        <a:lstStyle/>
        <a:p>
          <a:r>
            <a:rPr lang="it-IT" dirty="0" smtClean="0"/>
            <a:t>Come sentirsi comunità?</a:t>
          </a:r>
          <a:endParaRPr lang="it-IT" dirty="0"/>
        </a:p>
      </dgm:t>
    </dgm:pt>
    <dgm:pt modelId="{50E054D2-4CDB-4ECA-8D9B-26FE260DBA32}" type="parTrans" cxnId="{438AB56C-17A7-4C70-8BB9-578087A6A48C}">
      <dgm:prSet/>
      <dgm:spPr/>
      <dgm:t>
        <a:bodyPr/>
        <a:lstStyle/>
        <a:p>
          <a:endParaRPr lang="it-IT"/>
        </a:p>
      </dgm:t>
    </dgm:pt>
    <dgm:pt modelId="{07578982-89FC-4FFD-B048-839124953018}" type="sibTrans" cxnId="{438AB56C-17A7-4C70-8BB9-578087A6A48C}">
      <dgm:prSet/>
      <dgm:spPr/>
      <dgm:t>
        <a:bodyPr/>
        <a:lstStyle/>
        <a:p>
          <a:endParaRPr lang="it-IT"/>
        </a:p>
      </dgm:t>
    </dgm:pt>
    <dgm:pt modelId="{1E8D3C80-8985-4A9B-BB27-AE74A3BA5BFC}">
      <dgm:prSet phldrT="[Testo]"/>
      <dgm:spPr/>
      <dgm:t>
        <a:bodyPr/>
        <a:lstStyle/>
        <a:p>
          <a:r>
            <a:rPr lang="it-IT" dirty="0" smtClean="0"/>
            <a:t>Come mettere in relazione se stessi, in quanto individui e cittadini aventi una determinata idea </a:t>
          </a:r>
          <a:r>
            <a:rPr lang="it-IT" dirty="0" err="1" smtClean="0"/>
            <a:t>politca</a:t>
          </a:r>
          <a:r>
            <a:rPr lang="it-IT" dirty="0" smtClean="0"/>
            <a:t> e sociale, come membri di una comunità che esprime una soggettività?</a:t>
          </a:r>
          <a:endParaRPr lang="it-IT" dirty="0"/>
        </a:p>
      </dgm:t>
    </dgm:pt>
    <dgm:pt modelId="{42A17905-FDEA-4CDA-B492-59AB3629D41B}" type="parTrans" cxnId="{0F73DD96-A76F-4144-915B-7FD989104765}">
      <dgm:prSet/>
      <dgm:spPr/>
      <dgm:t>
        <a:bodyPr/>
        <a:lstStyle/>
        <a:p>
          <a:endParaRPr lang="it-IT"/>
        </a:p>
      </dgm:t>
    </dgm:pt>
    <dgm:pt modelId="{344586DC-0ED8-4221-9E3A-4108EA20CE16}" type="sibTrans" cxnId="{0F73DD96-A76F-4144-915B-7FD989104765}">
      <dgm:prSet/>
      <dgm:spPr/>
      <dgm:t>
        <a:bodyPr/>
        <a:lstStyle/>
        <a:p>
          <a:endParaRPr lang="it-IT"/>
        </a:p>
      </dgm:t>
    </dgm:pt>
    <dgm:pt modelId="{2F476D47-D322-408D-8723-96429502910C}" type="pres">
      <dgm:prSet presAssocID="{C5FEFF2D-310C-4EFB-89C5-63B96C82B3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E7D86B1-DC4F-4378-9209-136AB460AA26}" type="pres">
      <dgm:prSet presAssocID="{AC79711A-00C2-4312-9AF3-FF429D653854}" presName="composite" presStyleCnt="0"/>
      <dgm:spPr/>
    </dgm:pt>
    <dgm:pt modelId="{8E95B825-6933-4F87-BC13-6ADA7F29A494}" type="pres">
      <dgm:prSet presAssocID="{AC79711A-00C2-4312-9AF3-FF429D65385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CFA42A-4093-4E35-BD5B-658B733C147F}" type="pres">
      <dgm:prSet presAssocID="{AC79711A-00C2-4312-9AF3-FF429D65385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D5E9AEE-329F-442D-8151-BD79E50C4EB9}" type="presOf" srcId="{C5FEFF2D-310C-4EFB-89C5-63B96C82B311}" destId="{2F476D47-D322-408D-8723-96429502910C}" srcOrd="0" destOrd="0" presId="urn:microsoft.com/office/officeart/2005/8/layout/hList1"/>
    <dgm:cxn modelId="{94A90BCF-2A2A-4D4C-B91A-ADE9854049D0}" type="presOf" srcId="{9FDB5E58-7D04-4F56-8294-21E1DD634885}" destId="{8ACFA42A-4093-4E35-BD5B-658B733C147F}" srcOrd="0" destOrd="0" presId="urn:microsoft.com/office/officeart/2005/8/layout/hList1"/>
    <dgm:cxn modelId="{6F27CDEA-783B-4EF5-A637-5CB4802633A5}" srcId="{C5FEFF2D-310C-4EFB-89C5-63B96C82B311}" destId="{AC79711A-00C2-4312-9AF3-FF429D653854}" srcOrd="0" destOrd="0" parTransId="{CC257186-4F66-4E8B-BD75-21E7E178670F}" sibTransId="{5C026061-A72A-4B8E-BEA8-C1C6B2877A43}"/>
    <dgm:cxn modelId="{FBA6403E-8394-4465-8BFC-0AABEB172121}" type="presOf" srcId="{AC79711A-00C2-4312-9AF3-FF429D653854}" destId="{8E95B825-6933-4F87-BC13-6ADA7F29A494}" srcOrd="0" destOrd="0" presId="urn:microsoft.com/office/officeart/2005/8/layout/hList1"/>
    <dgm:cxn modelId="{EC38EDCB-494E-48E7-88E2-1B8EE0A55848}" type="presOf" srcId="{1E8D3C80-8985-4A9B-BB27-AE74A3BA5BFC}" destId="{8ACFA42A-4093-4E35-BD5B-658B733C147F}" srcOrd="0" destOrd="1" presId="urn:microsoft.com/office/officeart/2005/8/layout/hList1"/>
    <dgm:cxn modelId="{0F73DD96-A76F-4144-915B-7FD989104765}" srcId="{AC79711A-00C2-4312-9AF3-FF429D653854}" destId="{1E8D3C80-8985-4A9B-BB27-AE74A3BA5BFC}" srcOrd="1" destOrd="0" parTransId="{42A17905-FDEA-4CDA-B492-59AB3629D41B}" sibTransId="{344586DC-0ED8-4221-9E3A-4108EA20CE16}"/>
    <dgm:cxn modelId="{438AB56C-17A7-4C70-8BB9-578087A6A48C}" srcId="{AC79711A-00C2-4312-9AF3-FF429D653854}" destId="{9FDB5E58-7D04-4F56-8294-21E1DD634885}" srcOrd="0" destOrd="0" parTransId="{50E054D2-4CDB-4ECA-8D9B-26FE260DBA32}" sibTransId="{07578982-89FC-4FFD-B048-839124953018}"/>
    <dgm:cxn modelId="{A75AC638-2C8C-4AE0-B166-A86041065891}" type="presParOf" srcId="{2F476D47-D322-408D-8723-96429502910C}" destId="{9E7D86B1-DC4F-4378-9209-136AB460AA26}" srcOrd="0" destOrd="0" presId="urn:microsoft.com/office/officeart/2005/8/layout/hList1"/>
    <dgm:cxn modelId="{B380E6BC-D15D-41F9-A02B-7CB36871A0C0}" type="presParOf" srcId="{9E7D86B1-DC4F-4378-9209-136AB460AA26}" destId="{8E95B825-6933-4F87-BC13-6ADA7F29A494}" srcOrd="0" destOrd="0" presId="urn:microsoft.com/office/officeart/2005/8/layout/hList1"/>
    <dgm:cxn modelId="{603EDFF7-6BFA-4774-8EC0-197BC340C01D}" type="presParOf" srcId="{9E7D86B1-DC4F-4378-9209-136AB460AA26}" destId="{8ACFA42A-4093-4E35-BD5B-658B733C14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5FEFF2D-310C-4EFB-89C5-63B96C82B311}" type="doc">
      <dgm:prSet loTypeId="urn:microsoft.com/office/officeart/2005/8/layout/hList1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AC79711A-00C2-4312-9AF3-FF429D653854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4400" dirty="0" smtClean="0"/>
            <a:t>Relazione prioritaria che ciascuno, nella fede, ha con Cristo</a:t>
          </a:r>
          <a:endParaRPr lang="it-IT" sz="7200" baseline="0" dirty="0"/>
        </a:p>
      </dgm:t>
    </dgm:pt>
    <dgm:pt modelId="{CC257186-4F66-4E8B-BD75-21E7E178670F}" type="parTrans" cxnId="{6F27CDEA-783B-4EF5-A637-5CB4802633A5}">
      <dgm:prSet/>
      <dgm:spPr/>
      <dgm:t>
        <a:bodyPr/>
        <a:lstStyle/>
        <a:p>
          <a:endParaRPr lang="it-IT"/>
        </a:p>
      </dgm:t>
    </dgm:pt>
    <dgm:pt modelId="{5C026061-A72A-4B8E-BEA8-C1C6B2877A43}" type="sibTrans" cxnId="{6F27CDEA-783B-4EF5-A637-5CB4802633A5}">
      <dgm:prSet/>
      <dgm:spPr/>
      <dgm:t>
        <a:bodyPr/>
        <a:lstStyle/>
        <a:p>
          <a:endParaRPr lang="it-IT"/>
        </a:p>
      </dgm:t>
    </dgm:pt>
    <dgm:pt modelId="{9FDB5E58-7D04-4F56-8294-21E1DD634885}">
      <dgm:prSet phldrT="[Testo]"/>
      <dgm:spPr/>
      <dgm:t>
        <a:bodyPr/>
        <a:lstStyle/>
        <a:p>
          <a:r>
            <a:rPr lang="it-IT" dirty="0" smtClean="0"/>
            <a:t>ciascuno è testimone di questa relazione, che condivide nella comunione con i fratelli nella fede</a:t>
          </a:r>
          <a:endParaRPr lang="it-IT" dirty="0"/>
        </a:p>
      </dgm:t>
    </dgm:pt>
    <dgm:pt modelId="{50E054D2-4CDB-4ECA-8D9B-26FE260DBA32}" type="parTrans" cxnId="{438AB56C-17A7-4C70-8BB9-578087A6A48C}">
      <dgm:prSet/>
      <dgm:spPr/>
      <dgm:t>
        <a:bodyPr/>
        <a:lstStyle/>
        <a:p>
          <a:endParaRPr lang="it-IT"/>
        </a:p>
      </dgm:t>
    </dgm:pt>
    <dgm:pt modelId="{07578982-89FC-4FFD-B048-839124953018}" type="sibTrans" cxnId="{438AB56C-17A7-4C70-8BB9-578087A6A48C}">
      <dgm:prSet/>
      <dgm:spPr/>
      <dgm:t>
        <a:bodyPr/>
        <a:lstStyle/>
        <a:p>
          <a:endParaRPr lang="it-IT"/>
        </a:p>
      </dgm:t>
    </dgm:pt>
    <dgm:pt modelId="{BC85E785-909A-43F9-93BE-FBA3B554ACA1}">
      <dgm:prSet phldrT="[Testo]"/>
      <dgm:spPr/>
      <dgm:t>
        <a:bodyPr/>
        <a:lstStyle/>
        <a:p>
          <a:r>
            <a:rPr lang="it-IT" dirty="0" smtClean="0"/>
            <a:t>la propria individualità entra in questo dinamismo della fede, e in qualche modo ne può venire anche trasformato</a:t>
          </a:r>
          <a:endParaRPr lang="it-IT" dirty="0"/>
        </a:p>
      </dgm:t>
    </dgm:pt>
    <dgm:pt modelId="{A7FF13BF-7F71-4EEF-AF28-602D61091EE1}" type="parTrans" cxnId="{02459CFA-AA75-4E93-B9D6-E550A0CA07A9}">
      <dgm:prSet/>
      <dgm:spPr/>
      <dgm:t>
        <a:bodyPr/>
        <a:lstStyle/>
        <a:p>
          <a:endParaRPr lang="it-IT"/>
        </a:p>
      </dgm:t>
    </dgm:pt>
    <dgm:pt modelId="{94065444-A71B-47F9-9037-7E191A6E1675}" type="sibTrans" cxnId="{02459CFA-AA75-4E93-B9D6-E550A0CA07A9}">
      <dgm:prSet/>
      <dgm:spPr/>
      <dgm:t>
        <a:bodyPr/>
        <a:lstStyle/>
        <a:p>
          <a:endParaRPr lang="it-IT"/>
        </a:p>
      </dgm:t>
    </dgm:pt>
    <dgm:pt modelId="{2F476D47-D322-408D-8723-96429502910C}" type="pres">
      <dgm:prSet presAssocID="{C5FEFF2D-310C-4EFB-89C5-63B96C82B3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E7D86B1-DC4F-4378-9209-136AB460AA26}" type="pres">
      <dgm:prSet presAssocID="{AC79711A-00C2-4312-9AF3-FF429D653854}" presName="composite" presStyleCnt="0"/>
      <dgm:spPr/>
    </dgm:pt>
    <dgm:pt modelId="{8E95B825-6933-4F87-BC13-6ADA7F29A494}" type="pres">
      <dgm:prSet presAssocID="{AC79711A-00C2-4312-9AF3-FF429D653854}" presName="parTx" presStyleLbl="alignNode1" presStyleIdx="0" presStyleCnt="1" custScaleY="182259" custLinFactNeighborX="126" custLinFactNeighborY="-299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CFA42A-4093-4E35-BD5B-658B733C147F}" type="pres">
      <dgm:prSet presAssocID="{AC79711A-00C2-4312-9AF3-FF429D653854}" presName="desTx" presStyleLbl="alignAccFollowNode1" presStyleIdx="0" presStyleCnt="1" custFlipVert="0" custScaleY="88807" custLinFactNeighborX="126" custLinFactNeighborY="130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763A30-31C8-40E0-86B3-55AFC649C77A}" type="presOf" srcId="{9FDB5E58-7D04-4F56-8294-21E1DD634885}" destId="{8ACFA42A-4093-4E35-BD5B-658B733C147F}" srcOrd="0" destOrd="0" presId="urn:microsoft.com/office/officeart/2005/8/layout/hList1"/>
    <dgm:cxn modelId="{7CE4B783-AE73-4A7A-AB90-44A7F58C4635}" type="presOf" srcId="{C5FEFF2D-310C-4EFB-89C5-63B96C82B311}" destId="{2F476D47-D322-408D-8723-96429502910C}" srcOrd="0" destOrd="0" presId="urn:microsoft.com/office/officeart/2005/8/layout/hList1"/>
    <dgm:cxn modelId="{6F27CDEA-783B-4EF5-A637-5CB4802633A5}" srcId="{C5FEFF2D-310C-4EFB-89C5-63B96C82B311}" destId="{AC79711A-00C2-4312-9AF3-FF429D653854}" srcOrd="0" destOrd="0" parTransId="{CC257186-4F66-4E8B-BD75-21E7E178670F}" sibTransId="{5C026061-A72A-4B8E-BEA8-C1C6B2877A43}"/>
    <dgm:cxn modelId="{02459CFA-AA75-4E93-B9D6-E550A0CA07A9}" srcId="{AC79711A-00C2-4312-9AF3-FF429D653854}" destId="{BC85E785-909A-43F9-93BE-FBA3B554ACA1}" srcOrd="1" destOrd="0" parTransId="{A7FF13BF-7F71-4EEF-AF28-602D61091EE1}" sibTransId="{94065444-A71B-47F9-9037-7E191A6E1675}"/>
    <dgm:cxn modelId="{85A93DF0-C8FF-4245-9146-D90EBB05E6EA}" type="presOf" srcId="{BC85E785-909A-43F9-93BE-FBA3B554ACA1}" destId="{8ACFA42A-4093-4E35-BD5B-658B733C147F}" srcOrd="0" destOrd="1" presId="urn:microsoft.com/office/officeart/2005/8/layout/hList1"/>
    <dgm:cxn modelId="{03A8AE12-A76E-4105-93E0-913612684E25}" type="presOf" srcId="{AC79711A-00C2-4312-9AF3-FF429D653854}" destId="{8E95B825-6933-4F87-BC13-6ADA7F29A494}" srcOrd="0" destOrd="0" presId="urn:microsoft.com/office/officeart/2005/8/layout/hList1"/>
    <dgm:cxn modelId="{438AB56C-17A7-4C70-8BB9-578087A6A48C}" srcId="{AC79711A-00C2-4312-9AF3-FF429D653854}" destId="{9FDB5E58-7D04-4F56-8294-21E1DD634885}" srcOrd="0" destOrd="0" parTransId="{50E054D2-4CDB-4ECA-8D9B-26FE260DBA32}" sibTransId="{07578982-89FC-4FFD-B048-839124953018}"/>
    <dgm:cxn modelId="{C16AE2B3-2B6D-44A8-9C29-660476681022}" type="presParOf" srcId="{2F476D47-D322-408D-8723-96429502910C}" destId="{9E7D86B1-DC4F-4378-9209-136AB460AA26}" srcOrd="0" destOrd="0" presId="urn:microsoft.com/office/officeart/2005/8/layout/hList1"/>
    <dgm:cxn modelId="{9A6D414B-5329-4579-9498-B791E41B4F19}" type="presParOf" srcId="{9E7D86B1-DC4F-4378-9209-136AB460AA26}" destId="{8E95B825-6933-4F87-BC13-6ADA7F29A494}" srcOrd="0" destOrd="0" presId="urn:microsoft.com/office/officeart/2005/8/layout/hList1"/>
    <dgm:cxn modelId="{91F87521-7E7C-4981-9BB2-10B561FCB30A}" type="presParOf" srcId="{9E7D86B1-DC4F-4378-9209-136AB460AA26}" destId="{8ACFA42A-4093-4E35-BD5B-658B733C14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5FEFF2D-310C-4EFB-89C5-63B96C82B311}" type="doc">
      <dgm:prSet loTypeId="urn:microsoft.com/office/officeart/2005/8/layout/hList1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AC79711A-00C2-4312-9AF3-FF429D653854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6600" dirty="0" smtClean="0"/>
            <a:t>Il discernimento </a:t>
          </a:r>
          <a:endParaRPr lang="it-IT" sz="11500" baseline="0" dirty="0"/>
        </a:p>
      </dgm:t>
    </dgm:pt>
    <dgm:pt modelId="{CC257186-4F66-4E8B-BD75-21E7E178670F}" type="parTrans" cxnId="{6F27CDEA-783B-4EF5-A637-5CB4802633A5}">
      <dgm:prSet/>
      <dgm:spPr/>
      <dgm:t>
        <a:bodyPr/>
        <a:lstStyle/>
        <a:p>
          <a:endParaRPr lang="it-IT"/>
        </a:p>
      </dgm:t>
    </dgm:pt>
    <dgm:pt modelId="{5C026061-A72A-4B8E-BEA8-C1C6B2877A43}" type="sibTrans" cxnId="{6F27CDEA-783B-4EF5-A637-5CB4802633A5}">
      <dgm:prSet/>
      <dgm:spPr/>
      <dgm:t>
        <a:bodyPr/>
        <a:lstStyle/>
        <a:p>
          <a:endParaRPr lang="it-IT"/>
        </a:p>
      </dgm:t>
    </dgm:pt>
    <dgm:pt modelId="{9FDB5E58-7D04-4F56-8294-21E1DD634885}">
      <dgm:prSet phldrT="[Testo]"/>
      <dgm:spPr/>
      <dgm:t>
        <a:bodyPr/>
        <a:lstStyle/>
        <a:p>
          <a:r>
            <a:rPr lang="it-IT" dirty="0" smtClean="0"/>
            <a:t>è una conoscenza superiore, che diviene patrimonio della comunità, e che concorre anche alla formazione delle convinzioni personali di ciascuno. </a:t>
          </a:r>
          <a:endParaRPr lang="it-IT" dirty="0"/>
        </a:p>
      </dgm:t>
    </dgm:pt>
    <dgm:pt modelId="{50E054D2-4CDB-4ECA-8D9B-26FE260DBA32}" type="parTrans" cxnId="{438AB56C-17A7-4C70-8BB9-578087A6A48C}">
      <dgm:prSet/>
      <dgm:spPr/>
      <dgm:t>
        <a:bodyPr/>
        <a:lstStyle/>
        <a:p>
          <a:endParaRPr lang="it-IT"/>
        </a:p>
      </dgm:t>
    </dgm:pt>
    <dgm:pt modelId="{07578982-89FC-4FFD-B048-839124953018}" type="sibTrans" cxnId="{438AB56C-17A7-4C70-8BB9-578087A6A48C}">
      <dgm:prSet/>
      <dgm:spPr/>
      <dgm:t>
        <a:bodyPr/>
        <a:lstStyle/>
        <a:p>
          <a:endParaRPr lang="it-IT"/>
        </a:p>
      </dgm:t>
    </dgm:pt>
    <dgm:pt modelId="{2F476D47-D322-408D-8723-96429502910C}" type="pres">
      <dgm:prSet presAssocID="{C5FEFF2D-310C-4EFB-89C5-63B96C82B3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E7D86B1-DC4F-4378-9209-136AB460AA26}" type="pres">
      <dgm:prSet presAssocID="{AC79711A-00C2-4312-9AF3-FF429D653854}" presName="composite" presStyleCnt="0"/>
      <dgm:spPr/>
    </dgm:pt>
    <dgm:pt modelId="{8E95B825-6933-4F87-BC13-6ADA7F29A494}" type="pres">
      <dgm:prSet presAssocID="{AC79711A-00C2-4312-9AF3-FF429D653854}" presName="parTx" presStyleLbl="alignNode1" presStyleIdx="0" presStyleCnt="1" custScaleY="117813" custLinFactNeighborX="126" custLinFactNeighborY="-299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CFA42A-4093-4E35-BD5B-658B733C147F}" type="pres">
      <dgm:prSet presAssocID="{AC79711A-00C2-4312-9AF3-FF429D653854}" presName="desTx" presStyleLbl="alignAccFollowNode1" presStyleIdx="0" presStyleCnt="1" custFlipVert="0" custScaleY="88807" custLinFactNeighborX="126" custLinFactNeighborY="130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643B322-3E34-4A55-90FA-F87324B5C01E}" type="presOf" srcId="{AC79711A-00C2-4312-9AF3-FF429D653854}" destId="{8E95B825-6933-4F87-BC13-6ADA7F29A494}" srcOrd="0" destOrd="0" presId="urn:microsoft.com/office/officeart/2005/8/layout/hList1"/>
    <dgm:cxn modelId="{BBD7F5E3-3B64-454C-8220-6ACBC69A8A80}" type="presOf" srcId="{9FDB5E58-7D04-4F56-8294-21E1DD634885}" destId="{8ACFA42A-4093-4E35-BD5B-658B733C147F}" srcOrd="0" destOrd="0" presId="urn:microsoft.com/office/officeart/2005/8/layout/hList1"/>
    <dgm:cxn modelId="{6F27CDEA-783B-4EF5-A637-5CB4802633A5}" srcId="{C5FEFF2D-310C-4EFB-89C5-63B96C82B311}" destId="{AC79711A-00C2-4312-9AF3-FF429D653854}" srcOrd="0" destOrd="0" parTransId="{CC257186-4F66-4E8B-BD75-21E7E178670F}" sibTransId="{5C026061-A72A-4B8E-BEA8-C1C6B2877A43}"/>
    <dgm:cxn modelId="{073D97CB-3123-415C-BEE5-7831F82D9679}" type="presOf" srcId="{C5FEFF2D-310C-4EFB-89C5-63B96C82B311}" destId="{2F476D47-D322-408D-8723-96429502910C}" srcOrd="0" destOrd="0" presId="urn:microsoft.com/office/officeart/2005/8/layout/hList1"/>
    <dgm:cxn modelId="{438AB56C-17A7-4C70-8BB9-578087A6A48C}" srcId="{AC79711A-00C2-4312-9AF3-FF429D653854}" destId="{9FDB5E58-7D04-4F56-8294-21E1DD634885}" srcOrd="0" destOrd="0" parTransId="{50E054D2-4CDB-4ECA-8D9B-26FE260DBA32}" sibTransId="{07578982-89FC-4FFD-B048-839124953018}"/>
    <dgm:cxn modelId="{44862727-4D00-42D2-8295-8717B757A6A0}" type="presParOf" srcId="{2F476D47-D322-408D-8723-96429502910C}" destId="{9E7D86B1-DC4F-4378-9209-136AB460AA26}" srcOrd="0" destOrd="0" presId="urn:microsoft.com/office/officeart/2005/8/layout/hList1"/>
    <dgm:cxn modelId="{082494AC-4BC0-4E95-91D6-84B71AFB133C}" type="presParOf" srcId="{9E7D86B1-DC4F-4378-9209-136AB460AA26}" destId="{8E95B825-6933-4F87-BC13-6ADA7F29A494}" srcOrd="0" destOrd="0" presId="urn:microsoft.com/office/officeart/2005/8/layout/hList1"/>
    <dgm:cxn modelId="{A2C5F7AA-E51E-4183-A438-7D25346712CC}" type="presParOf" srcId="{9E7D86B1-DC4F-4378-9209-136AB460AA26}" destId="{8ACFA42A-4093-4E35-BD5B-658B733C14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7152E2C-AB49-499A-9A09-0E5E62EEC973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2C34435C-E0CB-468A-8012-268953B52ED8}">
      <dgm:prSet/>
      <dgm:spPr/>
      <dgm:t>
        <a:bodyPr/>
        <a:lstStyle/>
        <a:p>
          <a:r>
            <a:rPr lang="it-IT" dirty="0" smtClean="0"/>
            <a:t>«Il loro compito primario e immediato </a:t>
          </a:r>
          <a:r>
            <a:rPr lang="it-IT" b="1" dirty="0" smtClean="0"/>
            <a:t>non è l'istituzione e lo sviluppo della comunità ecclesiale</a:t>
          </a:r>
          <a:r>
            <a:rPr lang="it-IT" dirty="0" smtClean="0"/>
            <a:t> - che è il ruolo specifico dei Pastori - ma è </a:t>
          </a:r>
          <a:r>
            <a:rPr lang="it-IT" b="1" dirty="0" smtClean="0"/>
            <a:t>la messa in atto di tutte le possibilità cristiane ed evangeliche nascoste</a:t>
          </a:r>
          <a:r>
            <a:rPr lang="it-IT" dirty="0" smtClean="0"/>
            <a:t>, ma già presenti e operanti nelle realtà del </a:t>
          </a:r>
          <a:r>
            <a:rPr lang="it-IT" smtClean="0"/>
            <a:t>mondo»</a:t>
          </a:r>
          <a:endParaRPr lang="it-IT" dirty="0"/>
        </a:p>
      </dgm:t>
    </dgm:pt>
    <dgm:pt modelId="{6BB47632-3CC6-486C-9E68-0C1C1976DB08}" type="parTrans" cxnId="{FE93A22D-DBBD-4A4C-8D1B-5BD193B5A28E}">
      <dgm:prSet/>
      <dgm:spPr/>
      <dgm:t>
        <a:bodyPr/>
        <a:lstStyle/>
        <a:p>
          <a:endParaRPr lang="it-IT"/>
        </a:p>
      </dgm:t>
    </dgm:pt>
    <dgm:pt modelId="{D78633F1-5ECB-4763-A63B-8712788427B2}" type="sibTrans" cxnId="{FE93A22D-DBBD-4A4C-8D1B-5BD193B5A28E}">
      <dgm:prSet/>
      <dgm:spPr/>
      <dgm:t>
        <a:bodyPr/>
        <a:lstStyle/>
        <a:p>
          <a:endParaRPr lang="it-IT"/>
        </a:p>
      </dgm:t>
    </dgm:pt>
    <dgm:pt modelId="{6A08FED3-ED17-4DE7-AFA4-73C61AA9D414}">
      <dgm:prSet/>
      <dgm:spPr/>
      <dgm:t>
        <a:bodyPr/>
        <a:lstStyle/>
        <a:p>
          <a:pPr algn="r"/>
          <a:r>
            <a:rPr lang="it-IT" i="1" dirty="0" smtClean="0"/>
            <a:t>(</a:t>
          </a:r>
          <a:r>
            <a:rPr lang="it-IT" i="1" dirty="0" err="1" smtClean="0"/>
            <a:t>Evangelii</a:t>
          </a:r>
          <a:r>
            <a:rPr lang="it-IT" i="1" dirty="0" smtClean="0"/>
            <a:t> </a:t>
          </a:r>
          <a:r>
            <a:rPr lang="it-IT" i="1" dirty="0" err="1" smtClean="0"/>
            <a:t>Nuntiandi</a:t>
          </a:r>
          <a:r>
            <a:rPr lang="it-IT" i="1" dirty="0" smtClean="0"/>
            <a:t> 70)</a:t>
          </a:r>
          <a:endParaRPr lang="it-IT" i="1" dirty="0"/>
        </a:p>
      </dgm:t>
    </dgm:pt>
    <dgm:pt modelId="{587DD763-2FE0-4292-910F-2562A1EBBEC4}" type="parTrans" cxnId="{C6A2F86B-E7CF-4DD7-BDEE-1AAF376632B1}">
      <dgm:prSet/>
      <dgm:spPr/>
    </dgm:pt>
    <dgm:pt modelId="{FF0D74F7-6B62-49D6-8682-51EEF4018BB9}" type="sibTrans" cxnId="{C6A2F86B-E7CF-4DD7-BDEE-1AAF376632B1}">
      <dgm:prSet/>
      <dgm:spPr/>
    </dgm:pt>
    <dgm:pt modelId="{E1BECAEA-F4E9-4785-AA33-C9F84846B7FD}" type="pres">
      <dgm:prSet presAssocID="{27152E2C-AB49-499A-9A09-0E5E62EEC9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C492F88-737F-4A07-B46F-924D3D225B19}" type="pres">
      <dgm:prSet presAssocID="{2C34435C-E0CB-468A-8012-268953B52ED8}" presName="composite" presStyleCnt="0"/>
      <dgm:spPr/>
    </dgm:pt>
    <dgm:pt modelId="{86B903AC-4339-40EC-880C-DA698438DE58}" type="pres">
      <dgm:prSet presAssocID="{2C34435C-E0CB-468A-8012-268953B52ED8}" presName="parTx" presStyleLbl="alignNode1" presStyleIdx="0" presStyleCnt="1" custLinFactNeighborX="-13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A7B1BA-EBCF-4DCA-AAC7-68E226858C64}" type="pres">
      <dgm:prSet presAssocID="{2C34435C-E0CB-468A-8012-268953B52ED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6912821-7B43-4EB9-ACC8-7A32879CC688}" type="presOf" srcId="{6A08FED3-ED17-4DE7-AFA4-73C61AA9D414}" destId="{F1A7B1BA-EBCF-4DCA-AAC7-68E226858C64}" srcOrd="0" destOrd="0" presId="urn:microsoft.com/office/officeart/2005/8/layout/hList1"/>
    <dgm:cxn modelId="{64110175-943F-454B-A648-4792E8406ACB}" type="presOf" srcId="{27152E2C-AB49-499A-9A09-0E5E62EEC973}" destId="{E1BECAEA-F4E9-4785-AA33-C9F84846B7FD}" srcOrd="0" destOrd="0" presId="urn:microsoft.com/office/officeart/2005/8/layout/hList1"/>
    <dgm:cxn modelId="{3090FA7A-077E-45C3-ACF1-72BD92572C1E}" type="presOf" srcId="{2C34435C-E0CB-468A-8012-268953B52ED8}" destId="{86B903AC-4339-40EC-880C-DA698438DE58}" srcOrd="0" destOrd="0" presId="urn:microsoft.com/office/officeart/2005/8/layout/hList1"/>
    <dgm:cxn modelId="{FE93A22D-DBBD-4A4C-8D1B-5BD193B5A28E}" srcId="{27152E2C-AB49-499A-9A09-0E5E62EEC973}" destId="{2C34435C-E0CB-468A-8012-268953B52ED8}" srcOrd="0" destOrd="0" parTransId="{6BB47632-3CC6-486C-9E68-0C1C1976DB08}" sibTransId="{D78633F1-5ECB-4763-A63B-8712788427B2}"/>
    <dgm:cxn modelId="{C6A2F86B-E7CF-4DD7-BDEE-1AAF376632B1}" srcId="{2C34435C-E0CB-468A-8012-268953B52ED8}" destId="{6A08FED3-ED17-4DE7-AFA4-73C61AA9D414}" srcOrd="0" destOrd="0" parTransId="{587DD763-2FE0-4292-910F-2562A1EBBEC4}" sibTransId="{FF0D74F7-6B62-49D6-8682-51EEF4018BB9}"/>
    <dgm:cxn modelId="{7D5407EB-3CA5-4785-A9BE-A6FCE7300CCF}" type="presParOf" srcId="{E1BECAEA-F4E9-4785-AA33-C9F84846B7FD}" destId="{BC492F88-737F-4A07-B46F-924D3D225B19}" srcOrd="0" destOrd="0" presId="urn:microsoft.com/office/officeart/2005/8/layout/hList1"/>
    <dgm:cxn modelId="{07AFB8A9-0FD0-44EF-A6B4-0BC8B72E415B}" type="presParOf" srcId="{BC492F88-737F-4A07-B46F-924D3D225B19}" destId="{86B903AC-4339-40EC-880C-DA698438DE58}" srcOrd="0" destOrd="0" presId="urn:microsoft.com/office/officeart/2005/8/layout/hList1"/>
    <dgm:cxn modelId="{B39AA80C-AE9D-44A9-9E21-CCCABF73EE85}" type="presParOf" srcId="{BC492F88-737F-4A07-B46F-924D3D225B19}" destId="{F1A7B1BA-EBCF-4DCA-AAC7-68E226858C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EE89525-A612-49B1-9D21-7CDA9A7B0A08}" type="doc">
      <dgm:prSet loTypeId="urn:microsoft.com/office/officeart/2005/8/layout/hList1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DBFF2307-D9D4-443B-8AD1-C997B0267464}">
      <dgm:prSet phldrT="[Testo]" custT="1"/>
      <dgm:spPr/>
      <dgm:t>
        <a:bodyPr/>
        <a:lstStyle/>
        <a:p>
          <a:r>
            <a:rPr lang="it-IT" sz="4400" dirty="0" smtClean="0"/>
            <a:t>È l’ “</a:t>
          </a:r>
          <a:r>
            <a:rPr lang="it-IT" sz="4000" b="1" dirty="0" smtClean="0"/>
            <a:t>indole secolare</a:t>
          </a:r>
          <a:r>
            <a:rPr lang="it-IT" sz="4400" dirty="0" smtClean="0"/>
            <a:t>” del laico, la sua fisionomia/soggettività ecclesiale, radicata nel battesimo, fondamento della </a:t>
          </a:r>
          <a:r>
            <a:rPr lang="it-IT" sz="4400" b="1" dirty="0" smtClean="0"/>
            <a:t>corresponsabilità</a:t>
          </a:r>
          <a:endParaRPr lang="it-IT" sz="4400" b="1" dirty="0"/>
        </a:p>
      </dgm:t>
    </dgm:pt>
    <dgm:pt modelId="{41F18FB5-CC2E-4841-988D-26527664D884}" type="parTrans" cxnId="{9BB4382F-AF9B-46B5-A625-64AE4E5A31EB}">
      <dgm:prSet/>
      <dgm:spPr/>
      <dgm:t>
        <a:bodyPr/>
        <a:lstStyle/>
        <a:p>
          <a:endParaRPr lang="it-IT"/>
        </a:p>
      </dgm:t>
    </dgm:pt>
    <dgm:pt modelId="{B88F74FC-810B-4F26-89C1-6699D83E740F}" type="sibTrans" cxnId="{9BB4382F-AF9B-46B5-A625-64AE4E5A31EB}">
      <dgm:prSet/>
      <dgm:spPr/>
      <dgm:t>
        <a:bodyPr/>
        <a:lstStyle/>
        <a:p>
          <a:endParaRPr lang="it-IT"/>
        </a:p>
      </dgm:t>
    </dgm:pt>
    <dgm:pt modelId="{7E103787-8A89-49F2-A278-4ACAABCEF086}">
      <dgm:prSet phldrT="[Testo]"/>
      <dgm:spPr/>
      <dgm:t>
        <a:bodyPr/>
        <a:lstStyle/>
        <a:p>
          <a:r>
            <a:rPr lang="it-IT" dirty="0" err="1" smtClean="0"/>
            <a:t>…è</a:t>
          </a:r>
          <a:r>
            <a:rPr lang="it-IT" dirty="0" smtClean="0"/>
            <a:t> in questo modo che il laico edifica la Chiesa, perché rende presente la Chiesa là dove essa è inviata dal suo Signore, rendendone operativa la missione </a:t>
          </a:r>
          <a:endParaRPr lang="it-IT" dirty="0"/>
        </a:p>
      </dgm:t>
    </dgm:pt>
    <dgm:pt modelId="{DCA7CCA5-0901-4B27-8608-AB14D2202D5D}" type="parTrans" cxnId="{B00BF64A-23D1-4B9E-8A03-0E57A85C3523}">
      <dgm:prSet/>
      <dgm:spPr/>
      <dgm:t>
        <a:bodyPr/>
        <a:lstStyle/>
        <a:p>
          <a:endParaRPr lang="it-IT"/>
        </a:p>
      </dgm:t>
    </dgm:pt>
    <dgm:pt modelId="{E44CEAA4-F583-46EC-AF7B-CF815DDEEBB4}" type="sibTrans" cxnId="{B00BF64A-23D1-4B9E-8A03-0E57A85C3523}">
      <dgm:prSet/>
      <dgm:spPr/>
      <dgm:t>
        <a:bodyPr/>
        <a:lstStyle/>
        <a:p>
          <a:endParaRPr lang="it-IT"/>
        </a:p>
      </dgm:t>
    </dgm:pt>
    <dgm:pt modelId="{12C90774-C421-4958-B3DE-F1080387B0F2}" type="pres">
      <dgm:prSet presAssocID="{8EE89525-A612-49B1-9D21-7CDA9A7B0A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4F77168-BA57-46E3-BE73-DE906CA4F5C6}" type="pres">
      <dgm:prSet presAssocID="{DBFF2307-D9D4-443B-8AD1-C997B0267464}" presName="composite" presStyleCnt="0"/>
      <dgm:spPr/>
    </dgm:pt>
    <dgm:pt modelId="{14698A13-8029-4E34-AAC6-D5648FD57B7A}" type="pres">
      <dgm:prSet presAssocID="{DBFF2307-D9D4-443B-8AD1-C997B026746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BDF5DD-F14C-4FAE-89C1-066CB47E6A6B}" type="pres">
      <dgm:prSet presAssocID="{DBFF2307-D9D4-443B-8AD1-C997B026746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1D48F87-24A9-4A83-85FE-06FB3EED6AA2}" type="presOf" srcId="{8EE89525-A612-49B1-9D21-7CDA9A7B0A08}" destId="{12C90774-C421-4958-B3DE-F1080387B0F2}" srcOrd="0" destOrd="0" presId="urn:microsoft.com/office/officeart/2005/8/layout/hList1"/>
    <dgm:cxn modelId="{B00BF64A-23D1-4B9E-8A03-0E57A85C3523}" srcId="{DBFF2307-D9D4-443B-8AD1-C997B0267464}" destId="{7E103787-8A89-49F2-A278-4ACAABCEF086}" srcOrd="0" destOrd="0" parTransId="{DCA7CCA5-0901-4B27-8608-AB14D2202D5D}" sibTransId="{E44CEAA4-F583-46EC-AF7B-CF815DDEEBB4}"/>
    <dgm:cxn modelId="{24E0890A-2CF2-417B-BB25-2EFCA039A2A7}" type="presOf" srcId="{DBFF2307-D9D4-443B-8AD1-C997B0267464}" destId="{14698A13-8029-4E34-AAC6-D5648FD57B7A}" srcOrd="0" destOrd="0" presId="urn:microsoft.com/office/officeart/2005/8/layout/hList1"/>
    <dgm:cxn modelId="{9BB4382F-AF9B-46B5-A625-64AE4E5A31EB}" srcId="{8EE89525-A612-49B1-9D21-7CDA9A7B0A08}" destId="{DBFF2307-D9D4-443B-8AD1-C997B0267464}" srcOrd="0" destOrd="0" parTransId="{41F18FB5-CC2E-4841-988D-26527664D884}" sibTransId="{B88F74FC-810B-4F26-89C1-6699D83E740F}"/>
    <dgm:cxn modelId="{3D64B805-EB6C-4268-BADA-F3A1CDB0BFF2}" type="presOf" srcId="{7E103787-8A89-49F2-A278-4ACAABCEF086}" destId="{E7BDF5DD-F14C-4FAE-89C1-066CB47E6A6B}" srcOrd="0" destOrd="0" presId="urn:microsoft.com/office/officeart/2005/8/layout/hList1"/>
    <dgm:cxn modelId="{CB0E28A5-A6CA-4C2D-A235-A69FC85FCF2B}" type="presParOf" srcId="{12C90774-C421-4958-B3DE-F1080387B0F2}" destId="{B4F77168-BA57-46E3-BE73-DE906CA4F5C6}" srcOrd="0" destOrd="0" presId="urn:microsoft.com/office/officeart/2005/8/layout/hList1"/>
    <dgm:cxn modelId="{D8CE6F85-F94A-41C9-8B9B-07FFDC368562}" type="presParOf" srcId="{B4F77168-BA57-46E3-BE73-DE906CA4F5C6}" destId="{14698A13-8029-4E34-AAC6-D5648FD57B7A}" srcOrd="0" destOrd="0" presId="urn:microsoft.com/office/officeart/2005/8/layout/hList1"/>
    <dgm:cxn modelId="{96999F53-304C-43F5-A7C1-8BD96A162074}" type="presParOf" srcId="{B4F77168-BA57-46E3-BE73-DE906CA4F5C6}" destId="{E7BDF5DD-F14C-4FAE-89C1-066CB47E6A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7152E2C-AB49-499A-9A09-0E5E62EEC973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2C34435C-E0CB-468A-8012-268953B52ED8}">
      <dgm:prSet/>
      <dgm:spPr/>
      <dgm:t>
        <a:bodyPr/>
        <a:lstStyle/>
        <a:p>
          <a:r>
            <a:rPr lang="it-IT" dirty="0" smtClean="0"/>
            <a:t>«possono anche sentirsi chiamati o essere chiamati a collaborare con i loro Pastori nel servizio della comunità ecclesiale, per </a:t>
          </a:r>
          <a:r>
            <a:rPr lang="it-IT" b="1" dirty="0" smtClean="0"/>
            <a:t>la crescita e la vitalità della medesima</a:t>
          </a:r>
          <a:r>
            <a:rPr lang="it-IT" dirty="0" smtClean="0"/>
            <a:t>, esercitando ministeri diversissimi»</a:t>
          </a:r>
          <a:endParaRPr lang="it-IT" dirty="0"/>
        </a:p>
      </dgm:t>
    </dgm:pt>
    <dgm:pt modelId="{6BB47632-3CC6-486C-9E68-0C1C1976DB08}" type="parTrans" cxnId="{FE93A22D-DBBD-4A4C-8D1B-5BD193B5A28E}">
      <dgm:prSet/>
      <dgm:spPr/>
      <dgm:t>
        <a:bodyPr/>
        <a:lstStyle/>
        <a:p>
          <a:endParaRPr lang="it-IT"/>
        </a:p>
      </dgm:t>
    </dgm:pt>
    <dgm:pt modelId="{D78633F1-5ECB-4763-A63B-8712788427B2}" type="sibTrans" cxnId="{FE93A22D-DBBD-4A4C-8D1B-5BD193B5A28E}">
      <dgm:prSet/>
      <dgm:spPr/>
      <dgm:t>
        <a:bodyPr/>
        <a:lstStyle/>
        <a:p>
          <a:endParaRPr lang="it-IT"/>
        </a:p>
      </dgm:t>
    </dgm:pt>
    <dgm:pt modelId="{6A08FED3-ED17-4DE7-AFA4-73C61AA9D414}">
      <dgm:prSet/>
      <dgm:spPr/>
      <dgm:t>
        <a:bodyPr/>
        <a:lstStyle/>
        <a:p>
          <a:pPr algn="r"/>
          <a:r>
            <a:rPr lang="it-IT" i="1" dirty="0" smtClean="0"/>
            <a:t>(</a:t>
          </a:r>
          <a:r>
            <a:rPr lang="it-IT" i="1" dirty="0" err="1" smtClean="0"/>
            <a:t>Evangelii</a:t>
          </a:r>
          <a:r>
            <a:rPr lang="it-IT" i="1" dirty="0" smtClean="0"/>
            <a:t> </a:t>
          </a:r>
          <a:r>
            <a:rPr lang="it-IT" i="1" dirty="0" err="1" smtClean="0"/>
            <a:t>Nuntiandi</a:t>
          </a:r>
          <a:r>
            <a:rPr lang="it-IT" i="1" dirty="0" smtClean="0"/>
            <a:t> 73)</a:t>
          </a:r>
          <a:endParaRPr lang="it-IT" i="1" dirty="0"/>
        </a:p>
      </dgm:t>
    </dgm:pt>
    <dgm:pt modelId="{587DD763-2FE0-4292-910F-2562A1EBBEC4}" type="parTrans" cxnId="{C6A2F86B-E7CF-4DD7-BDEE-1AAF376632B1}">
      <dgm:prSet/>
      <dgm:spPr/>
    </dgm:pt>
    <dgm:pt modelId="{FF0D74F7-6B62-49D6-8682-51EEF4018BB9}" type="sibTrans" cxnId="{C6A2F86B-E7CF-4DD7-BDEE-1AAF376632B1}">
      <dgm:prSet/>
      <dgm:spPr/>
    </dgm:pt>
    <dgm:pt modelId="{E1BECAEA-F4E9-4785-AA33-C9F84846B7FD}" type="pres">
      <dgm:prSet presAssocID="{27152E2C-AB49-499A-9A09-0E5E62EEC9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C492F88-737F-4A07-B46F-924D3D225B19}" type="pres">
      <dgm:prSet presAssocID="{2C34435C-E0CB-468A-8012-268953B52ED8}" presName="composite" presStyleCnt="0"/>
      <dgm:spPr/>
    </dgm:pt>
    <dgm:pt modelId="{86B903AC-4339-40EC-880C-DA698438DE58}" type="pres">
      <dgm:prSet presAssocID="{2C34435C-E0CB-468A-8012-268953B52ED8}" presName="parTx" presStyleLbl="alignNode1" presStyleIdx="0" presStyleCnt="1" custLinFactNeighborX="-13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A7B1BA-EBCF-4DCA-AAC7-68E226858C64}" type="pres">
      <dgm:prSet presAssocID="{2C34435C-E0CB-468A-8012-268953B52ED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9E24ED4-9B7D-42FF-A07B-1B2871D7B02E}" type="presOf" srcId="{2C34435C-E0CB-468A-8012-268953B52ED8}" destId="{86B903AC-4339-40EC-880C-DA698438DE58}" srcOrd="0" destOrd="0" presId="urn:microsoft.com/office/officeart/2005/8/layout/hList1"/>
    <dgm:cxn modelId="{A5687291-3126-48F3-8647-22185917723B}" type="presOf" srcId="{6A08FED3-ED17-4DE7-AFA4-73C61AA9D414}" destId="{F1A7B1BA-EBCF-4DCA-AAC7-68E226858C64}" srcOrd="0" destOrd="0" presId="urn:microsoft.com/office/officeart/2005/8/layout/hList1"/>
    <dgm:cxn modelId="{FE93A22D-DBBD-4A4C-8D1B-5BD193B5A28E}" srcId="{27152E2C-AB49-499A-9A09-0E5E62EEC973}" destId="{2C34435C-E0CB-468A-8012-268953B52ED8}" srcOrd="0" destOrd="0" parTransId="{6BB47632-3CC6-486C-9E68-0C1C1976DB08}" sibTransId="{D78633F1-5ECB-4763-A63B-8712788427B2}"/>
    <dgm:cxn modelId="{B0BECE71-B41A-470D-931B-86073CBD705E}" type="presOf" srcId="{27152E2C-AB49-499A-9A09-0E5E62EEC973}" destId="{E1BECAEA-F4E9-4785-AA33-C9F84846B7FD}" srcOrd="0" destOrd="0" presId="urn:microsoft.com/office/officeart/2005/8/layout/hList1"/>
    <dgm:cxn modelId="{C6A2F86B-E7CF-4DD7-BDEE-1AAF376632B1}" srcId="{2C34435C-E0CB-468A-8012-268953B52ED8}" destId="{6A08FED3-ED17-4DE7-AFA4-73C61AA9D414}" srcOrd="0" destOrd="0" parTransId="{587DD763-2FE0-4292-910F-2562A1EBBEC4}" sibTransId="{FF0D74F7-6B62-49D6-8682-51EEF4018BB9}"/>
    <dgm:cxn modelId="{B9CBCA70-75D4-4EC2-9587-60F7915F375F}" type="presParOf" srcId="{E1BECAEA-F4E9-4785-AA33-C9F84846B7FD}" destId="{BC492F88-737F-4A07-B46F-924D3D225B19}" srcOrd="0" destOrd="0" presId="urn:microsoft.com/office/officeart/2005/8/layout/hList1"/>
    <dgm:cxn modelId="{A5036AEA-A4C1-4A01-9E5A-ECA4F2FCCCEF}" type="presParOf" srcId="{BC492F88-737F-4A07-B46F-924D3D225B19}" destId="{86B903AC-4339-40EC-880C-DA698438DE58}" srcOrd="0" destOrd="0" presId="urn:microsoft.com/office/officeart/2005/8/layout/hList1"/>
    <dgm:cxn modelId="{22B39767-6740-4664-B802-52459A677DC5}" type="presParOf" srcId="{BC492F88-737F-4A07-B46F-924D3D225B19}" destId="{F1A7B1BA-EBCF-4DCA-AAC7-68E226858C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0747366-5C39-44B7-B9E8-04B3FDEAADBA}" type="doc">
      <dgm:prSet loTypeId="urn:microsoft.com/office/officeart/2005/8/layout/hList1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311A09C6-594D-4B19-B6B4-C1D49AF4A916}">
      <dgm:prSet custT="1"/>
      <dgm:spPr/>
      <dgm:t>
        <a:bodyPr/>
        <a:lstStyle/>
        <a:p>
          <a:r>
            <a:rPr lang="it-IT" sz="6000" b="1" dirty="0" smtClean="0"/>
            <a:t>Animatori</a:t>
          </a:r>
          <a:r>
            <a:rPr lang="it-IT" sz="6000" dirty="0" smtClean="0"/>
            <a:t> della pastorale sociale delle comunità, </a:t>
          </a:r>
          <a:endParaRPr lang="it-IT" sz="6000" dirty="0"/>
        </a:p>
      </dgm:t>
    </dgm:pt>
    <dgm:pt modelId="{5D0281FC-2003-41CF-B282-49E462AAA271}" type="parTrans" cxnId="{8E566CAA-891B-427D-917E-7A796EC24392}">
      <dgm:prSet/>
      <dgm:spPr/>
      <dgm:t>
        <a:bodyPr/>
        <a:lstStyle/>
        <a:p>
          <a:endParaRPr lang="it-IT"/>
        </a:p>
      </dgm:t>
    </dgm:pt>
    <dgm:pt modelId="{57C3AD3B-2551-4037-967F-BF421A0CC536}" type="sibTrans" cxnId="{8E566CAA-891B-427D-917E-7A796EC24392}">
      <dgm:prSet/>
      <dgm:spPr/>
      <dgm:t>
        <a:bodyPr/>
        <a:lstStyle/>
        <a:p>
          <a:endParaRPr lang="it-IT"/>
        </a:p>
      </dgm:t>
    </dgm:pt>
    <dgm:pt modelId="{D145715A-F6B4-4D93-91C8-E9FF959EC9C8}">
      <dgm:prSet/>
      <dgm:spPr/>
      <dgm:t>
        <a:bodyPr/>
        <a:lstStyle/>
        <a:p>
          <a:r>
            <a:rPr lang="it-IT" dirty="0" err="1" smtClean="0"/>
            <a:t>…di</a:t>
          </a:r>
          <a:r>
            <a:rPr lang="it-IT" dirty="0" smtClean="0"/>
            <a:t> quella capacità della comunità di essere “nel mondo e per il mondo”, di “annunciare il vangelo e l’amore di Cristo nella società”</a:t>
          </a:r>
          <a:endParaRPr lang="it-IT" dirty="0"/>
        </a:p>
      </dgm:t>
    </dgm:pt>
    <dgm:pt modelId="{52AEEDBD-89B7-4B11-8810-3F596121E548}" type="parTrans" cxnId="{195738E4-3574-4D8B-AEFF-8F2C84B7CD46}">
      <dgm:prSet/>
      <dgm:spPr/>
    </dgm:pt>
    <dgm:pt modelId="{67414EA5-CC9A-4F11-B883-092EF860788F}" type="sibTrans" cxnId="{195738E4-3574-4D8B-AEFF-8F2C84B7CD46}">
      <dgm:prSet/>
      <dgm:spPr/>
    </dgm:pt>
    <dgm:pt modelId="{1DD2971B-0E8B-4293-8CA9-41177B5AE0DC}" type="pres">
      <dgm:prSet presAssocID="{C0747366-5C39-44B7-B9E8-04B3FDEAAD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FFED4A3-6263-4F80-89BD-32D976D0C611}" type="pres">
      <dgm:prSet presAssocID="{311A09C6-594D-4B19-B6B4-C1D49AF4A916}" presName="composite" presStyleCnt="0"/>
      <dgm:spPr/>
    </dgm:pt>
    <dgm:pt modelId="{73D26524-7728-4D1A-B6AC-16BBF3312FF6}" type="pres">
      <dgm:prSet presAssocID="{311A09C6-594D-4B19-B6B4-C1D49AF4A91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92B188-7751-486C-90E5-F8F6ED3FA31A}" type="pres">
      <dgm:prSet presAssocID="{311A09C6-594D-4B19-B6B4-C1D49AF4A91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5CACB0E-BA29-4531-8446-DC80912EFD66}" type="presOf" srcId="{D145715A-F6B4-4D93-91C8-E9FF959EC9C8}" destId="{4692B188-7751-486C-90E5-F8F6ED3FA31A}" srcOrd="0" destOrd="0" presId="urn:microsoft.com/office/officeart/2005/8/layout/hList1"/>
    <dgm:cxn modelId="{B1291F6C-B046-4F28-A59F-42EB60DC416F}" type="presOf" srcId="{C0747366-5C39-44B7-B9E8-04B3FDEAADBA}" destId="{1DD2971B-0E8B-4293-8CA9-41177B5AE0DC}" srcOrd="0" destOrd="0" presId="urn:microsoft.com/office/officeart/2005/8/layout/hList1"/>
    <dgm:cxn modelId="{195738E4-3574-4D8B-AEFF-8F2C84B7CD46}" srcId="{311A09C6-594D-4B19-B6B4-C1D49AF4A916}" destId="{D145715A-F6B4-4D93-91C8-E9FF959EC9C8}" srcOrd="0" destOrd="0" parTransId="{52AEEDBD-89B7-4B11-8810-3F596121E548}" sibTransId="{67414EA5-CC9A-4F11-B883-092EF860788F}"/>
    <dgm:cxn modelId="{6581FDF7-165D-4B1A-9753-19D13E8D8260}" type="presOf" srcId="{311A09C6-594D-4B19-B6B4-C1D49AF4A916}" destId="{73D26524-7728-4D1A-B6AC-16BBF3312FF6}" srcOrd="0" destOrd="0" presId="urn:microsoft.com/office/officeart/2005/8/layout/hList1"/>
    <dgm:cxn modelId="{8E566CAA-891B-427D-917E-7A796EC24392}" srcId="{C0747366-5C39-44B7-B9E8-04B3FDEAADBA}" destId="{311A09C6-594D-4B19-B6B4-C1D49AF4A916}" srcOrd="0" destOrd="0" parTransId="{5D0281FC-2003-41CF-B282-49E462AAA271}" sibTransId="{57C3AD3B-2551-4037-967F-BF421A0CC536}"/>
    <dgm:cxn modelId="{BE1CA08F-C8C7-44E0-B214-43083B462205}" type="presParOf" srcId="{1DD2971B-0E8B-4293-8CA9-41177B5AE0DC}" destId="{8FFED4A3-6263-4F80-89BD-32D976D0C611}" srcOrd="0" destOrd="0" presId="urn:microsoft.com/office/officeart/2005/8/layout/hList1"/>
    <dgm:cxn modelId="{CA97CDA0-40A3-469D-8BAE-766FB6885386}" type="presParOf" srcId="{8FFED4A3-6263-4F80-89BD-32D976D0C611}" destId="{73D26524-7728-4D1A-B6AC-16BBF3312FF6}" srcOrd="0" destOrd="0" presId="urn:microsoft.com/office/officeart/2005/8/layout/hList1"/>
    <dgm:cxn modelId="{F5673EAA-699F-475E-9FDC-9B92A3C8DD3D}" type="presParOf" srcId="{8FFED4A3-6263-4F80-89BD-32D976D0C611}" destId="{4692B188-7751-486C-90E5-F8F6ED3FA31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0747366-5C39-44B7-B9E8-04B3FDEAADBA}" type="doc">
      <dgm:prSet loTypeId="urn:microsoft.com/office/officeart/2005/8/layout/hList1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311A09C6-594D-4B19-B6B4-C1D49AF4A916}">
      <dgm:prSet custT="1"/>
      <dgm:spPr/>
      <dgm:t>
        <a:bodyPr/>
        <a:lstStyle/>
        <a:p>
          <a:r>
            <a:rPr lang="it-IT" sz="6000" b="1" dirty="0" smtClean="0"/>
            <a:t>Operatori </a:t>
          </a:r>
          <a:r>
            <a:rPr lang="it-IT" sz="6000" b="0" dirty="0" smtClean="0"/>
            <a:t>di progetti </a:t>
          </a:r>
          <a:r>
            <a:rPr lang="it-IT" sz="6000" b="0" dirty="0" smtClean="0"/>
            <a:t>pastorali</a:t>
          </a:r>
          <a:endParaRPr lang="it-IT" sz="6000" dirty="0"/>
        </a:p>
      </dgm:t>
    </dgm:pt>
    <dgm:pt modelId="{5D0281FC-2003-41CF-B282-49E462AAA271}" type="parTrans" cxnId="{8E566CAA-891B-427D-917E-7A796EC24392}">
      <dgm:prSet/>
      <dgm:spPr/>
      <dgm:t>
        <a:bodyPr/>
        <a:lstStyle/>
        <a:p>
          <a:endParaRPr lang="it-IT"/>
        </a:p>
      </dgm:t>
    </dgm:pt>
    <dgm:pt modelId="{57C3AD3B-2551-4037-967F-BF421A0CC536}" type="sibTrans" cxnId="{8E566CAA-891B-427D-917E-7A796EC24392}">
      <dgm:prSet/>
      <dgm:spPr/>
      <dgm:t>
        <a:bodyPr/>
        <a:lstStyle/>
        <a:p>
          <a:endParaRPr lang="it-IT"/>
        </a:p>
      </dgm:t>
    </dgm:pt>
    <dgm:pt modelId="{D145715A-F6B4-4D93-91C8-E9FF959EC9C8}">
      <dgm:prSet/>
      <dgm:spPr/>
      <dgm:t>
        <a:bodyPr/>
        <a:lstStyle/>
        <a:p>
          <a:r>
            <a:rPr lang="it-IT" dirty="0" err="1" smtClean="0"/>
            <a:t>…che</a:t>
          </a:r>
          <a:r>
            <a:rPr lang="it-IT" dirty="0" smtClean="0"/>
            <a:t> attivino la soggettività della comunità nel territorio, nei termini che abbiamo visto fin qui, orientati alla formazione delle comunità e dei credenti</a:t>
          </a:r>
          <a:endParaRPr lang="it-IT" dirty="0"/>
        </a:p>
      </dgm:t>
    </dgm:pt>
    <dgm:pt modelId="{52AEEDBD-89B7-4B11-8810-3F596121E548}" type="parTrans" cxnId="{195738E4-3574-4D8B-AEFF-8F2C84B7CD46}">
      <dgm:prSet/>
      <dgm:spPr/>
    </dgm:pt>
    <dgm:pt modelId="{67414EA5-CC9A-4F11-B883-092EF860788F}" type="sibTrans" cxnId="{195738E4-3574-4D8B-AEFF-8F2C84B7CD46}">
      <dgm:prSet/>
      <dgm:spPr/>
    </dgm:pt>
    <dgm:pt modelId="{1DD2971B-0E8B-4293-8CA9-41177B5AE0DC}" type="pres">
      <dgm:prSet presAssocID="{C0747366-5C39-44B7-B9E8-04B3FDEAAD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FFED4A3-6263-4F80-89BD-32D976D0C611}" type="pres">
      <dgm:prSet presAssocID="{311A09C6-594D-4B19-B6B4-C1D49AF4A916}" presName="composite" presStyleCnt="0"/>
      <dgm:spPr/>
    </dgm:pt>
    <dgm:pt modelId="{73D26524-7728-4D1A-B6AC-16BBF3312FF6}" type="pres">
      <dgm:prSet presAssocID="{311A09C6-594D-4B19-B6B4-C1D49AF4A91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92B188-7751-486C-90E5-F8F6ED3FA31A}" type="pres">
      <dgm:prSet presAssocID="{311A09C6-594D-4B19-B6B4-C1D49AF4A91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5720B7-162D-47BA-AC6A-06C0AEF0F322}" type="presOf" srcId="{D145715A-F6B4-4D93-91C8-E9FF959EC9C8}" destId="{4692B188-7751-486C-90E5-F8F6ED3FA31A}" srcOrd="0" destOrd="0" presId="urn:microsoft.com/office/officeart/2005/8/layout/hList1"/>
    <dgm:cxn modelId="{2853633F-77FF-48F6-A76A-B23AE98390F0}" type="presOf" srcId="{311A09C6-594D-4B19-B6B4-C1D49AF4A916}" destId="{73D26524-7728-4D1A-B6AC-16BBF3312FF6}" srcOrd="0" destOrd="0" presId="urn:microsoft.com/office/officeart/2005/8/layout/hList1"/>
    <dgm:cxn modelId="{5C48B3DC-2468-4A9C-9ED1-22886344FBDA}" type="presOf" srcId="{C0747366-5C39-44B7-B9E8-04B3FDEAADBA}" destId="{1DD2971B-0E8B-4293-8CA9-41177B5AE0DC}" srcOrd="0" destOrd="0" presId="urn:microsoft.com/office/officeart/2005/8/layout/hList1"/>
    <dgm:cxn modelId="{195738E4-3574-4D8B-AEFF-8F2C84B7CD46}" srcId="{311A09C6-594D-4B19-B6B4-C1D49AF4A916}" destId="{D145715A-F6B4-4D93-91C8-E9FF959EC9C8}" srcOrd="0" destOrd="0" parTransId="{52AEEDBD-89B7-4B11-8810-3F596121E548}" sibTransId="{67414EA5-CC9A-4F11-B883-092EF860788F}"/>
    <dgm:cxn modelId="{8E566CAA-891B-427D-917E-7A796EC24392}" srcId="{C0747366-5C39-44B7-B9E8-04B3FDEAADBA}" destId="{311A09C6-594D-4B19-B6B4-C1D49AF4A916}" srcOrd="0" destOrd="0" parTransId="{5D0281FC-2003-41CF-B282-49E462AAA271}" sibTransId="{57C3AD3B-2551-4037-967F-BF421A0CC536}"/>
    <dgm:cxn modelId="{3837F675-6E3A-49E8-89E4-ACAAA4FCDFBF}" type="presParOf" srcId="{1DD2971B-0E8B-4293-8CA9-41177B5AE0DC}" destId="{8FFED4A3-6263-4F80-89BD-32D976D0C611}" srcOrd="0" destOrd="0" presId="urn:microsoft.com/office/officeart/2005/8/layout/hList1"/>
    <dgm:cxn modelId="{C4F26DDB-E0BB-4058-B0C3-60390FE2720D}" type="presParOf" srcId="{8FFED4A3-6263-4F80-89BD-32D976D0C611}" destId="{73D26524-7728-4D1A-B6AC-16BBF3312FF6}" srcOrd="0" destOrd="0" presId="urn:microsoft.com/office/officeart/2005/8/layout/hList1"/>
    <dgm:cxn modelId="{D23CFF0B-6F4B-4280-8A56-B63348C863A9}" type="presParOf" srcId="{8FFED4A3-6263-4F80-89BD-32D976D0C611}" destId="{4692B188-7751-486C-90E5-F8F6ED3FA31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9FC976-AE1E-448C-AA68-6D2DF999ED1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53D3EBD-8A4B-4EAB-8F7D-692D387334E9}">
      <dgm:prSet phldrT="[Testo]" custT="1"/>
      <dgm:spPr/>
      <dgm:t>
        <a:bodyPr/>
        <a:lstStyle/>
        <a:p>
          <a:pPr algn="ctr"/>
          <a:r>
            <a:rPr lang="it-IT" sz="4000" dirty="0" smtClean="0"/>
            <a:t>Rispondere alle domande</a:t>
          </a:r>
          <a:endParaRPr lang="it-IT" sz="4000" dirty="0"/>
        </a:p>
      </dgm:t>
    </dgm:pt>
    <dgm:pt modelId="{779D4636-D5CB-47EF-8905-514C682C982B}" type="parTrans" cxnId="{136B1A15-4178-4C18-B7C8-5D5D6EB65402}">
      <dgm:prSet/>
      <dgm:spPr/>
      <dgm:t>
        <a:bodyPr/>
        <a:lstStyle/>
        <a:p>
          <a:endParaRPr lang="it-IT"/>
        </a:p>
      </dgm:t>
    </dgm:pt>
    <dgm:pt modelId="{E330A779-FE6C-46DF-B302-660B684F9CF8}" type="sibTrans" cxnId="{136B1A15-4178-4C18-B7C8-5D5D6EB65402}">
      <dgm:prSet/>
      <dgm:spPr/>
      <dgm:t>
        <a:bodyPr/>
        <a:lstStyle/>
        <a:p>
          <a:endParaRPr lang="it-IT"/>
        </a:p>
      </dgm:t>
    </dgm:pt>
    <dgm:pt modelId="{9DF9182F-CA0B-492D-AAE0-E00021A65B8E}">
      <dgm:prSet phldrT="[Testo]"/>
      <dgm:spPr/>
      <dgm:t>
        <a:bodyPr/>
        <a:lstStyle/>
        <a:p>
          <a:r>
            <a:rPr lang="it-IT" i="1" dirty="0" smtClean="0"/>
            <a:t>Come generare e iniziare ad una fede incarnata?</a:t>
          </a:r>
          <a:endParaRPr lang="it-IT" dirty="0"/>
        </a:p>
      </dgm:t>
    </dgm:pt>
    <dgm:pt modelId="{889DE5CD-4BAD-4DE3-BBEF-EE6701801195}" type="parTrans" cxnId="{730AD73C-282F-41D0-B522-EAB5F2B7BB85}">
      <dgm:prSet/>
      <dgm:spPr/>
      <dgm:t>
        <a:bodyPr/>
        <a:lstStyle/>
        <a:p>
          <a:endParaRPr lang="it-IT"/>
        </a:p>
      </dgm:t>
    </dgm:pt>
    <dgm:pt modelId="{91E16683-51FE-48C5-9790-18BBD8FF63F4}" type="sibTrans" cxnId="{730AD73C-282F-41D0-B522-EAB5F2B7BB85}">
      <dgm:prSet/>
      <dgm:spPr/>
      <dgm:t>
        <a:bodyPr/>
        <a:lstStyle/>
        <a:p>
          <a:endParaRPr lang="it-IT"/>
        </a:p>
      </dgm:t>
    </dgm:pt>
    <dgm:pt modelId="{1AC8559C-4317-40FF-B16C-7174F7916DBB}">
      <dgm:prSet phldrT="[Testo]"/>
      <dgm:spPr/>
      <dgm:t>
        <a:bodyPr/>
        <a:lstStyle/>
        <a:p>
          <a:r>
            <a:rPr lang="it-IT" i="1" dirty="0" smtClean="0"/>
            <a:t>Come si organizza e concretizza l’azione della comunità cristiana in ambito sociale?</a:t>
          </a:r>
          <a:endParaRPr lang="it-IT" dirty="0"/>
        </a:p>
      </dgm:t>
    </dgm:pt>
    <dgm:pt modelId="{0E9AE2F3-D0A8-450D-A674-F02B1269F368}" type="parTrans" cxnId="{760665ED-9B82-46F0-830F-871726EA955F}">
      <dgm:prSet/>
      <dgm:spPr/>
    </dgm:pt>
    <dgm:pt modelId="{4AE8573E-DDAD-4142-9053-AE4D093BB418}" type="sibTrans" cxnId="{760665ED-9B82-46F0-830F-871726EA955F}">
      <dgm:prSet/>
      <dgm:spPr/>
    </dgm:pt>
    <dgm:pt modelId="{BC063669-2914-4B9D-9DE9-D753BB8B97BE}">
      <dgm:prSet phldrT="[Testo]"/>
      <dgm:spPr/>
      <dgm:t>
        <a:bodyPr/>
        <a:lstStyle/>
        <a:p>
          <a:r>
            <a:rPr lang="it-IT" i="1" dirty="0" smtClean="0"/>
            <a:t>Quale modello pastorale?</a:t>
          </a:r>
          <a:endParaRPr lang="it-IT" i="1" dirty="0"/>
        </a:p>
      </dgm:t>
    </dgm:pt>
    <dgm:pt modelId="{6783F38B-FAE5-4D31-8046-513857FB4799}" type="parTrans" cxnId="{7C4D3292-59F7-47F2-A0E5-943768F5D6A3}">
      <dgm:prSet/>
      <dgm:spPr/>
    </dgm:pt>
    <dgm:pt modelId="{53330218-1AE3-4C4D-A854-EE61303232DB}" type="sibTrans" cxnId="{7C4D3292-59F7-47F2-A0E5-943768F5D6A3}">
      <dgm:prSet/>
      <dgm:spPr/>
    </dgm:pt>
    <dgm:pt modelId="{709C937A-3571-4243-A746-F8A45199B0C2}" type="pres">
      <dgm:prSet presAssocID="{AD9FC976-AE1E-448C-AA68-6D2DF999ED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58F1E24-FE56-4E40-8717-FA87F6724515}" type="pres">
      <dgm:prSet presAssocID="{E53D3EBD-8A4B-4EAB-8F7D-692D387334E9}" presName="composite" presStyleCnt="0"/>
      <dgm:spPr/>
    </dgm:pt>
    <dgm:pt modelId="{B10C9DFC-521E-4E2A-8307-0A3C63816107}" type="pres">
      <dgm:prSet presAssocID="{E53D3EBD-8A4B-4EAB-8F7D-692D387334E9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A90BE9-47E7-4E36-9A15-9B07742DD0C2}" type="pres">
      <dgm:prSet presAssocID="{E53D3EBD-8A4B-4EAB-8F7D-692D387334E9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5259F4F-C9FB-4542-97DB-20E21B3C25DE}" type="presOf" srcId="{BC063669-2914-4B9D-9DE9-D753BB8B97BE}" destId="{75A90BE9-47E7-4E36-9A15-9B07742DD0C2}" srcOrd="0" destOrd="2" presId="urn:microsoft.com/office/officeart/2005/8/layout/hList1"/>
    <dgm:cxn modelId="{760665ED-9B82-46F0-830F-871726EA955F}" srcId="{E53D3EBD-8A4B-4EAB-8F7D-692D387334E9}" destId="{1AC8559C-4317-40FF-B16C-7174F7916DBB}" srcOrd="1" destOrd="0" parTransId="{0E9AE2F3-D0A8-450D-A674-F02B1269F368}" sibTransId="{4AE8573E-DDAD-4142-9053-AE4D093BB418}"/>
    <dgm:cxn modelId="{136B1A15-4178-4C18-B7C8-5D5D6EB65402}" srcId="{AD9FC976-AE1E-448C-AA68-6D2DF999ED1B}" destId="{E53D3EBD-8A4B-4EAB-8F7D-692D387334E9}" srcOrd="0" destOrd="0" parTransId="{779D4636-D5CB-47EF-8905-514C682C982B}" sibTransId="{E330A779-FE6C-46DF-B302-660B684F9CF8}"/>
    <dgm:cxn modelId="{7C4D3292-59F7-47F2-A0E5-943768F5D6A3}" srcId="{E53D3EBD-8A4B-4EAB-8F7D-692D387334E9}" destId="{BC063669-2914-4B9D-9DE9-D753BB8B97BE}" srcOrd="2" destOrd="0" parTransId="{6783F38B-FAE5-4D31-8046-513857FB4799}" sibTransId="{53330218-1AE3-4C4D-A854-EE61303232DB}"/>
    <dgm:cxn modelId="{730AD73C-282F-41D0-B522-EAB5F2B7BB85}" srcId="{E53D3EBD-8A4B-4EAB-8F7D-692D387334E9}" destId="{9DF9182F-CA0B-492D-AAE0-E00021A65B8E}" srcOrd="0" destOrd="0" parTransId="{889DE5CD-4BAD-4DE3-BBEF-EE6701801195}" sibTransId="{91E16683-51FE-48C5-9790-18BBD8FF63F4}"/>
    <dgm:cxn modelId="{5F6F2A1D-CCB2-4C3A-BA24-124BAD1EB0B3}" type="presOf" srcId="{9DF9182F-CA0B-492D-AAE0-E00021A65B8E}" destId="{75A90BE9-47E7-4E36-9A15-9B07742DD0C2}" srcOrd="0" destOrd="0" presId="urn:microsoft.com/office/officeart/2005/8/layout/hList1"/>
    <dgm:cxn modelId="{FB611047-55EB-49F1-AEE0-1CB72F99488C}" type="presOf" srcId="{AD9FC976-AE1E-448C-AA68-6D2DF999ED1B}" destId="{709C937A-3571-4243-A746-F8A45199B0C2}" srcOrd="0" destOrd="0" presId="urn:microsoft.com/office/officeart/2005/8/layout/hList1"/>
    <dgm:cxn modelId="{5E397E9B-872B-4A60-9F32-5BDE782E1D19}" type="presOf" srcId="{E53D3EBD-8A4B-4EAB-8F7D-692D387334E9}" destId="{B10C9DFC-521E-4E2A-8307-0A3C63816107}" srcOrd="0" destOrd="0" presId="urn:microsoft.com/office/officeart/2005/8/layout/hList1"/>
    <dgm:cxn modelId="{2C830381-AAE3-467C-AF49-514EAF0C8584}" type="presOf" srcId="{1AC8559C-4317-40FF-B16C-7174F7916DBB}" destId="{75A90BE9-47E7-4E36-9A15-9B07742DD0C2}" srcOrd="0" destOrd="1" presId="urn:microsoft.com/office/officeart/2005/8/layout/hList1"/>
    <dgm:cxn modelId="{0CCB4805-5B18-44F0-A21A-31A3C797CAD1}" type="presParOf" srcId="{709C937A-3571-4243-A746-F8A45199B0C2}" destId="{F58F1E24-FE56-4E40-8717-FA87F6724515}" srcOrd="0" destOrd="0" presId="urn:microsoft.com/office/officeart/2005/8/layout/hList1"/>
    <dgm:cxn modelId="{20CF39F0-71BC-427B-99B9-6D3965CE0FD2}" type="presParOf" srcId="{F58F1E24-FE56-4E40-8717-FA87F6724515}" destId="{B10C9DFC-521E-4E2A-8307-0A3C63816107}" srcOrd="0" destOrd="0" presId="urn:microsoft.com/office/officeart/2005/8/layout/hList1"/>
    <dgm:cxn modelId="{3A507765-5961-4BD3-B6B7-59E8C729AC22}" type="presParOf" srcId="{F58F1E24-FE56-4E40-8717-FA87F6724515}" destId="{75A90BE9-47E7-4E36-9A15-9B07742DD0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4C1EF54-C243-46FF-81A9-71D4C2B655DC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it-IT"/>
        </a:p>
      </dgm:t>
    </dgm:pt>
    <dgm:pt modelId="{5D73D7A2-AFF8-4D7E-94A5-EB0A98CA2253}">
      <dgm:prSet/>
      <dgm:spPr/>
      <dgm:t>
        <a:bodyPr/>
        <a:lstStyle/>
        <a:p>
          <a:r>
            <a:rPr lang="it-IT" dirty="0" smtClean="0"/>
            <a:t>«Dovremmo valutare </a:t>
          </a:r>
          <a:r>
            <a:rPr lang="it-IT" b="1" dirty="0" smtClean="0"/>
            <a:t>iniziative adeguate </a:t>
          </a:r>
          <a:r>
            <a:rPr lang="it-IT" dirty="0" smtClean="0"/>
            <a:t>in grado di collocarci nei contesti socio-culturali odierni con </a:t>
          </a:r>
          <a:r>
            <a:rPr lang="it-IT" b="1" dirty="0" smtClean="0"/>
            <a:t>proposte di grande valore</a:t>
          </a:r>
          <a:r>
            <a:rPr lang="it-IT" dirty="0" smtClean="0"/>
            <a:t>. È questa un’esigenza di carità accanto a quella che abbiamo saputo esprimere negli ultimi anni facendoci vicini sul territorio e assumendo i tanti volti della povertà, anzitutto tramite le Caritas»</a:t>
          </a:r>
          <a:endParaRPr lang="it-IT" dirty="0"/>
        </a:p>
      </dgm:t>
    </dgm:pt>
    <dgm:pt modelId="{A4376E1E-6B2F-49CF-B8E1-3B8567109DCA}" type="parTrans" cxnId="{C0B814AA-DFCF-462D-AE92-0396296DC8DE}">
      <dgm:prSet/>
      <dgm:spPr/>
      <dgm:t>
        <a:bodyPr/>
        <a:lstStyle/>
        <a:p>
          <a:endParaRPr lang="it-IT"/>
        </a:p>
      </dgm:t>
    </dgm:pt>
    <dgm:pt modelId="{E2D396DD-7A5E-4DD5-B5D3-41714B240D84}" type="sibTrans" cxnId="{C0B814AA-DFCF-462D-AE92-0396296DC8DE}">
      <dgm:prSet/>
      <dgm:spPr/>
      <dgm:t>
        <a:bodyPr/>
        <a:lstStyle/>
        <a:p>
          <a:endParaRPr lang="it-IT"/>
        </a:p>
      </dgm:t>
    </dgm:pt>
    <dgm:pt modelId="{5EBBD7F4-2F3E-4313-AF4B-EB946C29CFD3}">
      <dgm:prSet/>
      <dgm:spPr/>
      <dgm:t>
        <a:bodyPr/>
        <a:lstStyle/>
        <a:p>
          <a:pPr algn="r"/>
          <a:r>
            <a:rPr lang="it-IT" dirty="0" smtClean="0"/>
            <a:t>CET, </a:t>
          </a:r>
          <a:r>
            <a:rPr lang="it-IT" i="1" dirty="0" smtClean="0"/>
            <a:t>Testimoni di Cristo, in ascolto. Nota pastorale dopo Aquileia2</a:t>
          </a:r>
          <a:endParaRPr lang="it-IT" dirty="0"/>
        </a:p>
      </dgm:t>
    </dgm:pt>
    <dgm:pt modelId="{F7AA0D8E-A764-464A-A4FC-51D61853236E}" type="parTrans" cxnId="{95690E82-9022-40F8-B778-EC35278CFE67}">
      <dgm:prSet/>
      <dgm:spPr/>
      <dgm:t>
        <a:bodyPr/>
        <a:lstStyle/>
        <a:p>
          <a:endParaRPr lang="it-IT"/>
        </a:p>
      </dgm:t>
    </dgm:pt>
    <dgm:pt modelId="{60D19A9C-5364-4E56-8572-C9A36BFE24E4}" type="sibTrans" cxnId="{95690E82-9022-40F8-B778-EC35278CFE67}">
      <dgm:prSet/>
      <dgm:spPr/>
      <dgm:t>
        <a:bodyPr/>
        <a:lstStyle/>
        <a:p>
          <a:endParaRPr lang="it-IT"/>
        </a:p>
      </dgm:t>
    </dgm:pt>
    <dgm:pt modelId="{4DDFCB30-B4B3-43B6-BC90-61970CB74BBA}" type="pres">
      <dgm:prSet presAssocID="{04C1EF54-C243-46FF-81A9-71D4C2B655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6B66558-4108-4C2F-8A65-664C87E43888}" type="pres">
      <dgm:prSet presAssocID="{5D73D7A2-AFF8-4D7E-94A5-EB0A98CA2253}" presName="composite" presStyleCnt="0"/>
      <dgm:spPr/>
    </dgm:pt>
    <dgm:pt modelId="{AA6C9CA1-4544-4933-9E77-DAF283C45663}" type="pres">
      <dgm:prSet presAssocID="{5D73D7A2-AFF8-4D7E-94A5-EB0A98CA225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412F5C-76D0-4280-8E1D-51A6B35F5EA6}" type="pres">
      <dgm:prSet presAssocID="{5D73D7A2-AFF8-4D7E-94A5-EB0A98CA2253}" presName="desTx" presStyleLbl="alignAccFollowNode1" presStyleIdx="0" presStyleCnt="1" custAng="10800000" custFlipVert="1" custScale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EA231DD-1ADF-4BD2-B964-A66C45483167}" type="presOf" srcId="{04C1EF54-C243-46FF-81A9-71D4C2B655DC}" destId="{4DDFCB30-B4B3-43B6-BC90-61970CB74BBA}" srcOrd="0" destOrd="0" presId="urn:microsoft.com/office/officeart/2005/8/layout/hList1"/>
    <dgm:cxn modelId="{85F80A40-324A-4F17-ACF5-6145C99B8931}" type="presOf" srcId="{5D73D7A2-AFF8-4D7E-94A5-EB0A98CA2253}" destId="{AA6C9CA1-4544-4933-9E77-DAF283C45663}" srcOrd="0" destOrd="0" presId="urn:microsoft.com/office/officeart/2005/8/layout/hList1"/>
    <dgm:cxn modelId="{C0B814AA-DFCF-462D-AE92-0396296DC8DE}" srcId="{04C1EF54-C243-46FF-81A9-71D4C2B655DC}" destId="{5D73D7A2-AFF8-4D7E-94A5-EB0A98CA2253}" srcOrd="0" destOrd="0" parTransId="{A4376E1E-6B2F-49CF-B8E1-3B8567109DCA}" sibTransId="{E2D396DD-7A5E-4DD5-B5D3-41714B240D84}"/>
    <dgm:cxn modelId="{7FC651D6-165F-4532-90C0-1ECF2477C7E5}" type="presOf" srcId="{5EBBD7F4-2F3E-4313-AF4B-EB946C29CFD3}" destId="{8E412F5C-76D0-4280-8E1D-51A6B35F5EA6}" srcOrd="0" destOrd="0" presId="urn:microsoft.com/office/officeart/2005/8/layout/hList1"/>
    <dgm:cxn modelId="{95690E82-9022-40F8-B778-EC35278CFE67}" srcId="{5D73D7A2-AFF8-4D7E-94A5-EB0A98CA2253}" destId="{5EBBD7F4-2F3E-4313-AF4B-EB946C29CFD3}" srcOrd="0" destOrd="0" parTransId="{F7AA0D8E-A764-464A-A4FC-51D61853236E}" sibTransId="{60D19A9C-5364-4E56-8572-C9A36BFE24E4}"/>
    <dgm:cxn modelId="{76C668BE-7896-4D46-8E91-C85CA40B33F5}" type="presParOf" srcId="{4DDFCB30-B4B3-43B6-BC90-61970CB74BBA}" destId="{66B66558-4108-4C2F-8A65-664C87E43888}" srcOrd="0" destOrd="0" presId="urn:microsoft.com/office/officeart/2005/8/layout/hList1"/>
    <dgm:cxn modelId="{5AF3F192-5D4B-468C-A111-58E3255CFE36}" type="presParOf" srcId="{66B66558-4108-4C2F-8A65-664C87E43888}" destId="{AA6C9CA1-4544-4933-9E77-DAF283C45663}" srcOrd="0" destOrd="0" presId="urn:microsoft.com/office/officeart/2005/8/layout/hList1"/>
    <dgm:cxn modelId="{21DE07A1-DEB2-4244-B7B6-CD9712AE582E}" type="presParOf" srcId="{66B66558-4108-4C2F-8A65-664C87E43888}" destId="{8E412F5C-76D0-4280-8E1D-51A6B35F5E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A37AAEE-3440-4CE4-80D1-136669B73C00}" type="doc">
      <dgm:prSet loTypeId="urn:microsoft.com/office/officeart/2005/8/layout/hList9" loCatId="list" qsTypeId="urn:microsoft.com/office/officeart/2005/8/quickstyle/simple4" qsCatId="simple" csTypeId="urn:microsoft.com/office/officeart/2005/8/colors/accent4_1" csCatId="accent4" phldr="1"/>
      <dgm:spPr/>
      <dgm:t>
        <a:bodyPr/>
        <a:lstStyle/>
        <a:p>
          <a:endParaRPr lang="it-IT"/>
        </a:p>
      </dgm:t>
    </dgm:pt>
    <dgm:pt modelId="{9E9FD11D-F73E-47DF-9EC3-65A2B22703FF}">
      <dgm:prSet phldrT="[Testo]"/>
      <dgm:spPr/>
      <dgm:t>
        <a:bodyPr/>
        <a:lstStyle/>
        <a:p>
          <a:r>
            <a:rPr lang="it-IT" dirty="0" smtClean="0"/>
            <a:t>1. Ascolto</a:t>
          </a:r>
          <a:endParaRPr lang="it-IT" dirty="0"/>
        </a:p>
      </dgm:t>
    </dgm:pt>
    <dgm:pt modelId="{5A31C4A2-1794-4FB8-9752-C31E4604E61E}" type="parTrans" cxnId="{DD118F67-E3EB-4872-A793-FF643E5E1D62}">
      <dgm:prSet/>
      <dgm:spPr/>
      <dgm:t>
        <a:bodyPr/>
        <a:lstStyle/>
        <a:p>
          <a:endParaRPr lang="it-IT"/>
        </a:p>
      </dgm:t>
    </dgm:pt>
    <dgm:pt modelId="{714AA6E7-6111-4DB1-BADD-53EC770D9364}" type="sibTrans" cxnId="{DD118F67-E3EB-4872-A793-FF643E5E1D62}">
      <dgm:prSet/>
      <dgm:spPr/>
      <dgm:t>
        <a:bodyPr/>
        <a:lstStyle/>
        <a:p>
          <a:endParaRPr lang="it-IT"/>
        </a:p>
      </dgm:t>
    </dgm:pt>
    <dgm:pt modelId="{6CB3F8DE-FCF0-4984-8D07-E9CB05CFD5E5}">
      <dgm:prSet phldrT="[Testo]"/>
      <dgm:spPr/>
      <dgm:t>
        <a:bodyPr/>
        <a:lstStyle/>
        <a:p>
          <a:r>
            <a:rPr lang="it-IT" b="1" dirty="0" smtClean="0"/>
            <a:t>Ascolto della storia e del contesto sociale, come di una Parola ad essa rivolta</a:t>
          </a:r>
          <a:r>
            <a:rPr lang="it-IT" dirty="0" smtClean="0"/>
            <a:t>, per essere solidali con il genere umano e la sua storia (cfr. GS 1)</a:t>
          </a:r>
          <a:endParaRPr lang="it-IT" dirty="0"/>
        </a:p>
      </dgm:t>
    </dgm:pt>
    <dgm:pt modelId="{5B0A2B62-7FB1-4CAB-A1AD-C95218B6A83D}" type="parTrans" cxnId="{7C1A1BA4-73E6-4CD9-838F-CA7DD3922522}">
      <dgm:prSet/>
      <dgm:spPr/>
      <dgm:t>
        <a:bodyPr/>
        <a:lstStyle/>
        <a:p>
          <a:endParaRPr lang="it-IT"/>
        </a:p>
      </dgm:t>
    </dgm:pt>
    <dgm:pt modelId="{8C409B4E-0119-42D7-A5A0-6D942F32E4CF}" type="sibTrans" cxnId="{7C1A1BA4-73E6-4CD9-838F-CA7DD3922522}">
      <dgm:prSet/>
      <dgm:spPr/>
      <dgm:t>
        <a:bodyPr/>
        <a:lstStyle/>
        <a:p>
          <a:endParaRPr lang="it-IT"/>
        </a:p>
      </dgm:t>
    </dgm:pt>
    <dgm:pt modelId="{FE10CC41-4520-4CA8-8D0B-3E42E8836B2C}" type="pres">
      <dgm:prSet presAssocID="{5A37AAEE-3440-4CE4-80D1-136669B73C0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1CA0E52-6120-46BD-A1A6-B3496DF81949}" type="pres">
      <dgm:prSet presAssocID="{9E9FD11D-F73E-47DF-9EC3-65A2B22703FF}" presName="posSpace" presStyleCnt="0"/>
      <dgm:spPr/>
    </dgm:pt>
    <dgm:pt modelId="{617B8573-E859-47D0-ABB2-3CBB31A7E678}" type="pres">
      <dgm:prSet presAssocID="{9E9FD11D-F73E-47DF-9EC3-65A2B22703FF}" presName="vertFlow" presStyleCnt="0"/>
      <dgm:spPr/>
    </dgm:pt>
    <dgm:pt modelId="{971DDBE8-20F9-4B7E-8D8C-7CC5F1A89408}" type="pres">
      <dgm:prSet presAssocID="{9E9FD11D-F73E-47DF-9EC3-65A2B22703FF}" presName="topSpace" presStyleCnt="0"/>
      <dgm:spPr/>
    </dgm:pt>
    <dgm:pt modelId="{E75973D6-12F8-4106-80B8-8EA0A44C942B}" type="pres">
      <dgm:prSet presAssocID="{9E9FD11D-F73E-47DF-9EC3-65A2B22703FF}" presName="firstComp" presStyleCnt="0"/>
      <dgm:spPr/>
    </dgm:pt>
    <dgm:pt modelId="{D8300866-0ACD-48E3-9A91-44F590178727}" type="pres">
      <dgm:prSet presAssocID="{9E9FD11D-F73E-47DF-9EC3-65A2B22703FF}" presName="firstChild" presStyleLbl="bgAccFollowNode1" presStyleIdx="0" presStyleCnt="1"/>
      <dgm:spPr/>
      <dgm:t>
        <a:bodyPr/>
        <a:lstStyle/>
        <a:p>
          <a:endParaRPr lang="it-IT"/>
        </a:p>
      </dgm:t>
    </dgm:pt>
    <dgm:pt modelId="{D253BF29-CE7A-4803-9836-DC4128F0CD86}" type="pres">
      <dgm:prSet presAssocID="{9E9FD11D-F73E-47DF-9EC3-65A2B22703FF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4B6C74-EAC1-44F7-A6A5-833C6D68901C}" type="pres">
      <dgm:prSet presAssocID="{9E9FD11D-F73E-47DF-9EC3-65A2B22703FF}" presName="negSpace" presStyleCnt="0"/>
      <dgm:spPr/>
    </dgm:pt>
    <dgm:pt modelId="{9FBAC19E-8B7B-4B33-9FCF-D43B79F76DA5}" type="pres">
      <dgm:prSet presAssocID="{9E9FD11D-F73E-47DF-9EC3-65A2B22703FF}" presName="circle" presStyleLbl="node1" presStyleIdx="0" presStyleCnt="1"/>
      <dgm:spPr/>
      <dgm:t>
        <a:bodyPr/>
        <a:lstStyle/>
        <a:p>
          <a:endParaRPr lang="it-IT"/>
        </a:p>
      </dgm:t>
    </dgm:pt>
  </dgm:ptLst>
  <dgm:cxnLst>
    <dgm:cxn modelId="{506192EB-698F-4ADA-A83F-71E0DCA263B1}" type="presOf" srcId="{5A37AAEE-3440-4CE4-80D1-136669B73C00}" destId="{FE10CC41-4520-4CA8-8D0B-3E42E8836B2C}" srcOrd="0" destOrd="0" presId="urn:microsoft.com/office/officeart/2005/8/layout/hList9"/>
    <dgm:cxn modelId="{8A2672D9-3801-41DF-8DDB-0F66FC48A930}" type="presOf" srcId="{6CB3F8DE-FCF0-4984-8D07-E9CB05CFD5E5}" destId="{D253BF29-CE7A-4803-9836-DC4128F0CD86}" srcOrd="1" destOrd="0" presId="urn:microsoft.com/office/officeart/2005/8/layout/hList9"/>
    <dgm:cxn modelId="{DD118F67-E3EB-4872-A793-FF643E5E1D62}" srcId="{5A37AAEE-3440-4CE4-80D1-136669B73C00}" destId="{9E9FD11D-F73E-47DF-9EC3-65A2B22703FF}" srcOrd="0" destOrd="0" parTransId="{5A31C4A2-1794-4FB8-9752-C31E4604E61E}" sibTransId="{714AA6E7-6111-4DB1-BADD-53EC770D9364}"/>
    <dgm:cxn modelId="{7C1A1BA4-73E6-4CD9-838F-CA7DD3922522}" srcId="{9E9FD11D-F73E-47DF-9EC3-65A2B22703FF}" destId="{6CB3F8DE-FCF0-4984-8D07-E9CB05CFD5E5}" srcOrd="0" destOrd="0" parTransId="{5B0A2B62-7FB1-4CAB-A1AD-C95218B6A83D}" sibTransId="{8C409B4E-0119-42D7-A5A0-6D942F32E4CF}"/>
    <dgm:cxn modelId="{BFF68616-7F5F-4D34-AAD5-F14C3E3431DF}" type="presOf" srcId="{9E9FD11D-F73E-47DF-9EC3-65A2B22703FF}" destId="{9FBAC19E-8B7B-4B33-9FCF-D43B79F76DA5}" srcOrd="0" destOrd="0" presId="urn:microsoft.com/office/officeart/2005/8/layout/hList9"/>
    <dgm:cxn modelId="{C695E8B6-A945-41FD-98DD-B303025E1A6D}" type="presOf" srcId="{6CB3F8DE-FCF0-4984-8D07-E9CB05CFD5E5}" destId="{D8300866-0ACD-48E3-9A91-44F590178727}" srcOrd="0" destOrd="0" presId="urn:microsoft.com/office/officeart/2005/8/layout/hList9"/>
    <dgm:cxn modelId="{E636080C-B903-4D8C-8437-60CA276B0A9F}" type="presParOf" srcId="{FE10CC41-4520-4CA8-8D0B-3E42E8836B2C}" destId="{A1CA0E52-6120-46BD-A1A6-B3496DF81949}" srcOrd="0" destOrd="0" presId="urn:microsoft.com/office/officeart/2005/8/layout/hList9"/>
    <dgm:cxn modelId="{124B1B59-10CC-42EB-8DF7-E7D6E55C8837}" type="presParOf" srcId="{FE10CC41-4520-4CA8-8D0B-3E42E8836B2C}" destId="{617B8573-E859-47D0-ABB2-3CBB31A7E678}" srcOrd="1" destOrd="0" presId="urn:microsoft.com/office/officeart/2005/8/layout/hList9"/>
    <dgm:cxn modelId="{7413E177-5DCE-4734-90EE-239D16C909B8}" type="presParOf" srcId="{617B8573-E859-47D0-ABB2-3CBB31A7E678}" destId="{971DDBE8-20F9-4B7E-8D8C-7CC5F1A89408}" srcOrd="0" destOrd="0" presId="urn:microsoft.com/office/officeart/2005/8/layout/hList9"/>
    <dgm:cxn modelId="{FFFB8275-EF0E-49D1-8A47-11A20EC315D0}" type="presParOf" srcId="{617B8573-E859-47D0-ABB2-3CBB31A7E678}" destId="{E75973D6-12F8-4106-80B8-8EA0A44C942B}" srcOrd="1" destOrd="0" presId="urn:microsoft.com/office/officeart/2005/8/layout/hList9"/>
    <dgm:cxn modelId="{1EB5DF91-41CD-4853-A029-D491BF8845B0}" type="presParOf" srcId="{E75973D6-12F8-4106-80B8-8EA0A44C942B}" destId="{D8300866-0ACD-48E3-9A91-44F590178727}" srcOrd="0" destOrd="0" presId="urn:microsoft.com/office/officeart/2005/8/layout/hList9"/>
    <dgm:cxn modelId="{774FB9A5-F870-4BBE-BEC4-BDB26253E6B2}" type="presParOf" srcId="{E75973D6-12F8-4106-80B8-8EA0A44C942B}" destId="{D253BF29-CE7A-4803-9836-DC4128F0CD86}" srcOrd="1" destOrd="0" presId="urn:microsoft.com/office/officeart/2005/8/layout/hList9"/>
    <dgm:cxn modelId="{186771CC-AAC3-4F16-85FC-C644E571DFD1}" type="presParOf" srcId="{FE10CC41-4520-4CA8-8D0B-3E42E8836B2C}" destId="{974B6C74-EAC1-44F7-A6A5-833C6D68901C}" srcOrd="2" destOrd="0" presId="urn:microsoft.com/office/officeart/2005/8/layout/hList9"/>
    <dgm:cxn modelId="{0DB0EB1F-9272-44E0-A960-63A4EC9740B1}" type="presParOf" srcId="{FE10CC41-4520-4CA8-8D0B-3E42E8836B2C}" destId="{9FBAC19E-8B7B-4B33-9FCF-D43B79F76DA5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7BF93F6-0F14-4CB1-8DDF-0E2BB3D77C83}" type="doc">
      <dgm:prSet loTypeId="urn:microsoft.com/office/officeart/2005/8/layout/target3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it-IT"/>
        </a:p>
      </dgm:t>
    </dgm:pt>
    <dgm:pt modelId="{5A612336-8131-41CB-9F1E-8A032D066B70}">
      <dgm:prSet phldrT="[Testo]" custT="1"/>
      <dgm:spPr/>
      <dgm:t>
        <a:bodyPr/>
        <a:lstStyle/>
        <a:p>
          <a:r>
            <a:rPr lang="it-IT" sz="2800" dirty="0" smtClean="0"/>
            <a:t>conoscenza e discernimento del contesto sociale</a:t>
          </a:r>
          <a:endParaRPr lang="it-IT" sz="2800" dirty="0"/>
        </a:p>
      </dgm:t>
    </dgm:pt>
    <dgm:pt modelId="{9880AEBE-BF95-48B7-A97F-C1E69DB4E7BD}" type="parTrans" cxnId="{3B424A8F-A026-43F0-B31F-26449ABCB28E}">
      <dgm:prSet/>
      <dgm:spPr/>
      <dgm:t>
        <a:bodyPr/>
        <a:lstStyle/>
        <a:p>
          <a:endParaRPr lang="it-IT"/>
        </a:p>
      </dgm:t>
    </dgm:pt>
    <dgm:pt modelId="{A91D1CAB-B5A8-4EE3-910C-8DDB9FD53D79}" type="sibTrans" cxnId="{3B424A8F-A026-43F0-B31F-26449ABCB28E}">
      <dgm:prSet/>
      <dgm:spPr/>
      <dgm:t>
        <a:bodyPr/>
        <a:lstStyle/>
        <a:p>
          <a:endParaRPr lang="it-IT"/>
        </a:p>
      </dgm:t>
    </dgm:pt>
    <dgm:pt modelId="{FE8DA11C-2200-45EC-BD7A-1304DB6ADDE1}">
      <dgm:prSet phldrT="[Testo]" custT="1"/>
      <dgm:spPr/>
      <dgm:t>
        <a:bodyPr/>
        <a:lstStyle/>
        <a:p>
          <a:r>
            <a:rPr lang="it-IT" sz="2800" dirty="0" smtClean="0"/>
            <a:t>condivisione con le vicende concrete delle persone che vivono in quel contesto</a:t>
          </a:r>
        </a:p>
      </dgm:t>
    </dgm:pt>
    <dgm:pt modelId="{C86634DC-DAD3-4220-B83D-82109EC298D6}" type="parTrans" cxnId="{03324982-EC8A-4BCD-A86C-9BFBB6F7E4C6}">
      <dgm:prSet/>
      <dgm:spPr/>
      <dgm:t>
        <a:bodyPr/>
        <a:lstStyle/>
        <a:p>
          <a:endParaRPr lang="it-IT"/>
        </a:p>
      </dgm:t>
    </dgm:pt>
    <dgm:pt modelId="{E33CAAA5-E1FF-46E6-A16E-A3B6B2B99036}" type="sibTrans" cxnId="{03324982-EC8A-4BCD-A86C-9BFBB6F7E4C6}">
      <dgm:prSet/>
      <dgm:spPr/>
      <dgm:t>
        <a:bodyPr/>
        <a:lstStyle/>
        <a:p>
          <a:endParaRPr lang="it-IT"/>
        </a:p>
      </dgm:t>
    </dgm:pt>
    <dgm:pt modelId="{64137DC7-62D1-4D25-814E-18EED3A253DC}">
      <dgm:prSet phldrT="[Testo]" custT="1"/>
      <dgm:spPr/>
      <dgm:t>
        <a:bodyPr/>
        <a:lstStyle/>
        <a:p>
          <a:r>
            <a:rPr lang="it-IT" sz="2400" dirty="0" smtClean="0"/>
            <a:t>per una sintonia feconda e significativa della vita comunitaria, delle proprie azioni (liturgia, catechesi, carità) e della gestione delle proprie risorse con tale contesto</a:t>
          </a:r>
          <a:r>
            <a:rPr lang="it-IT" sz="1050" dirty="0" smtClean="0"/>
            <a:t>.</a:t>
          </a:r>
          <a:endParaRPr lang="it-IT" sz="1050" dirty="0"/>
        </a:p>
      </dgm:t>
    </dgm:pt>
    <dgm:pt modelId="{7C88AA2A-DBBB-458D-A9B0-6F48154A9E8D}" type="parTrans" cxnId="{179CDE0B-BAE2-466D-B1E2-A318ED097BDD}">
      <dgm:prSet/>
      <dgm:spPr/>
      <dgm:t>
        <a:bodyPr/>
        <a:lstStyle/>
        <a:p>
          <a:endParaRPr lang="it-IT"/>
        </a:p>
      </dgm:t>
    </dgm:pt>
    <dgm:pt modelId="{902DF610-3089-4706-9640-67953BE7D8B4}" type="sibTrans" cxnId="{179CDE0B-BAE2-466D-B1E2-A318ED097BDD}">
      <dgm:prSet/>
      <dgm:spPr/>
      <dgm:t>
        <a:bodyPr/>
        <a:lstStyle/>
        <a:p>
          <a:endParaRPr lang="it-IT"/>
        </a:p>
      </dgm:t>
    </dgm:pt>
    <dgm:pt modelId="{CE394EAA-974E-442E-A7B4-266E55DF0D5B}" type="pres">
      <dgm:prSet presAssocID="{F7BF93F6-0F14-4CB1-8DDF-0E2BB3D77C8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3339B09-9896-4C32-98D4-077C86E363EA}" type="pres">
      <dgm:prSet presAssocID="{5A612336-8131-41CB-9F1E-8A032D066B70}" presName="circle1" presStyleLbl="node1" presStyleIdx="0" presStyleCnt="3"/>
      <dgm:spPr/>
    </dgm:pt>
    <dgm:pt modelId="{0FDD9FB7-8C50-483F-BFD0-179FF17557BF}" type="pres">
      <dgm:prSet presAssocID="{5A612336-8131-41CB-9F1E-8A032D066B70}" presName="space" presStyleCnt="0"/>
      <dgm:spPr/>
    </dgm:pt>
    <dgm:pt modelId="{EA4F390C-B857-4274-9B82-CC53BCC60827}" type="pres">
      <dgm:prSet presAssocID="{5A612336-8131-41CB-9F1E-8A032D066B70}" presName="rect1" presStyleLbl="alignAcc1" presStyleIdx="0" presStyleCnt="3"/>
      <dgm:spPr/>
      <dgm:t>
        <a:bodyPr/>
        <a:lstStyle/>
        <a:p>
          <a:endParaRPr lang="it-IT"/>
        </a:p>
      </dgm:t>
    </dgm:pt>
    <dgm:pt modelId="{DD0963E8-9114-4D79-AEDF-E3596E8A369B}" type="pres">
      <dgm:prSet presAssocID="{FE8DA11C-2200-45EC-BD7A-1304DB6ADDE1}" presName="vertSpace2" presStyleLbl="node1" presStyleIdx="0" presStyleCnt="3"/>
      <dgm:spPr/>
    </dgm:pt>
    <dgm:pt modelId="{5AFA7C2D-C6D2-4336-8457-158A69C67C34}" type="pres">
      <dgm:prSet presAssocID="{FE8DA11C-2200-45EC-BD7A-1304DB6ADDE1}" presName="circle2" presStyleLbl="node1" presStyleIdx="1" presStyleCnt="3"/>
      <dgm:spPr/>
    </dgm:pt>
    <dgm:pt modelId="{E3357E43-4B04-4932-BCBF-4D04DD14F4CB}" type="pres">
      <dgm:prSet presAssocID="{FE8DA11C-2200-45EC-BD7A-1304DB6ADDE1}" presName="rect2" presStyleLbl="alignAcc1" presStyleIdx="1" presStyleCnt="3"/>
      <dgm:spPr/>
      <dgm:t>
        <a:bodyPr/>
        <a:lstStyle/>
        <a:p>
          <a:endParaRPr lang="it-IT"/>
        </a:p>
      </dgm:t>
    </dgm:pt>
    <dgm:pt modelId="{EADD255A-B06C-4B9A-8E81-B6DAA7F4C42F}" type="pres">
      <dgm:prSet presAssocID="{64137DC7-62D1-4D25-814E-18EED3A253DC}" presName="vertSpace3" presStyleLbl="node1" presStyleIdx="1" presStyleCnt="3"/>
      <dgm:spPr/>
    </dgm:pt>
    <dgm:pt modelId="{B3E5055C-8B10-4E12-9F5A-A351C4A81396}" type="pres">
      <dgm:prSet presAssocID="{64137DC7-62D1-4D25-814E-18EED3A253DC}" presName="circle3" presStyleLbl="node1" presStyleIdx="2" presStyleCnt="3"/>
      <dgm:spPr/>
    </dgm:pt>
    <dgm:pt modelId="{C6588BDF-1A57-4BB7-9D5D-35C14FF7B080}" type="pres">
      <dgm:prSet presAssocID="{64137DC7-62D1-4D25-814E-18EED3A253DC}" presName="rect3" presStyleLbl="alignAcc1" presStyleIdx="2" presStyleCnt="3"/>
      <dgm:spPr/>
      <dgm:t>
        <a:bodyPr/>
        <a:lstStyle/>
        <a:p>
          <a:endParaRPr lang="it-IT"/>
        </a:p>
      </dgm:t>
    </dgm:pt>
    <dgm:pt modelId="{D2127C90-E4C0-4AFE-84CB-7ABCA1B1F03C}" type="pres">
      <dgm:prSet presAssocID="{5A612336-8131-41CB-9F1E-8A032D066B7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890F1F-9948-4F50-94C2-DC8609A451FE}" type="pres">
      <dgm:prSet presAssocID="{FE8DA11C-2200-45EC-BD7A-1304DB6ADDE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7C6AF3-DA6C-4C8D-B412-21C343898EEE}" type="pres">
      <dgm:prSet presAssocID="{64137DC7-62D1-4D25-814E-18EED3A253D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26E531A-61F6-4134-B07A-764EE99F5CB1}" type="presOf" srcId="{FE8DA11C-2200-45EC-BD7A-1304DB6ADDE1}" destId="{E3357E43-4B04-4932-BCBF-4D04DD14F4CB}" srcOrd="0" destOrd="0" presId="urn:microsoft.com/office/officeart/2005/8/layout/target3"/>
    <dgm:cxn modelId="{A576AF09-0D40-46BD-A6EE-FE3595CF6B5E}" type="presOf" srcId="{64137DC7-62D1-4D25-814E-18EED3A253DC}" destId="{C6588BDF-1A57-4BB7-9D5D-35C14FF7B080}" srcOrd="0" destOrd="0" presId="urn:microsoft.com/office/officeart/2005/8/layout/target3"/>
    <dgm:cxn modelId="{03324982-EC8A-4BCD-A86C-9BFBB6F7E4C6}" srcId="{F7BF93F6-0F14-4CB1-8DDF-0E2BB3D77C83}" destId="{FE8DA11C-2200-45EC-BD7A-1304DB6ADDE1}" srcOrd="1" destOrd="0" parTransId="{C86634DC-DAD3-4220-B83D-82109EC298D6}" sibTransId="{E33CAAA5-E1FF-46E6-A16E-A3B6B2B99036}"/>
    <dgm:cxn modelId="{E16CB5AC-FB75-48E6-8544-04AE0AD91D18}" type="presOf" srcId="{5A612336-8131-41CB-9F1E-8A032D066B70}" destId="{EA4F390C-B857-4274-9B82-CC53BCC60827}" srcOrd="0" destOrd="0" presId="urn:microsoft.com/office/officeart/2005/8/layout/target3"/>
    <dgm:cxn modelId="{179CDE0B-BAE2-466D-B1E2-A318ED097BDD}" srcId="{F7BF93F6-0F14-4CB1-8DDF-0E2BB3D77C83}" destId="{64137DC7-62D1-4D25-814E-18EED3A253DC}" srcOrd="2" destOrd="0" parTransId="{7C88AA2A-DBBB-458D-A9B0-6F48154A9E8D}" sibTransId="{902DF610-3089-4706-9640-67953BE7D8B4}"/>
    <dgm:cxn modelId="{8C28159F-C85C-4C17-A8E1-53C03EA7D3BA}" type="presOf" srcId="{5A612336-8131-41CB-9F1E-8A032D066B70}" destId="{D2127C90-E4C0-4AFE-84CB-7ABCA1B1F03C}" srcOrd="1" destOrd="0" presId="urn:microsoft.com/office/officeart/2005/8/layout/target3"/>
    <dgm:cxn modelId="{2F915EF2-3714-4BFE-BAA8-F6A04899DA9D}" type="presOf" srcId="{FE8DA11C-2200-45EC-BD7A-1304DB6ADDE1}" destId="{56890F1F-9948-4F50-94C2-DC8609A451FE}" srcOrd="1" destOrd="0" presId="urn:microsoft.com/office/officeart/2005/8/layout/target3"/>
    <dgm:cxn modelId="{D33B8DF7-ED47-46B7-824F-C17D1DBAE55F}" type="presOf" srcId="{64137DC7-62D1-4D25-814E-18EED3A253DC}" destId="{037C6AF3-DA6C-4C8D-B412-21C343898EEE}" srcOrd="1" destOrd="0" presId="urn:microsoft.com/office/officeart/2005/8/layout/target3"/>
    <dgm:cxn modelId="{3B424A8F-A026-43F0-B31F-26449ABCB28E}" srcId="{F7BF93F6-0F14-4CB1-8DDF-0E2BB3D77C83}" destId="{5A612336-8131-41CB-9F1E-8A032D066B70}" srcOrd="0" destOrd="0" parTransId="{9880AEBE-BF95-48B7-A97F-C1E69DB4E7BD}" sibTransId="{A91D1CAB-B5A8-4EE3-910C-8DDB9FD53D79}"/>
    <dgm:cxn modelId="{200DB9BC-8216-4BF1-8186-FFBCDFC20ED4}" type="presOf" srcId="{F7BF93F6-0F14-4CB1-8DDF-0E2BB3D77C83}" destId="{CE394EAA-974E-442E-A7B4-266E55DF0D5B}" srcOrd="0" destOrd="0" presId="urn:microsoft.com/office/officeart/2005/8/layout/target3"/>
    <dgm:cxn modelId="{2EBCA3AF-6BBF-4196-B0B4-0CD731547859}" type="presParOf" srcId="{CE394EAA-974E-442E-A7B4-266E55DF0D5B}" destId="{B3339B09-9896-4C32-98D4-077C86E363EA}" srcOrd="0" destOrd="0" presId="urn:microsoft.com/office/officeart/2005/8/layout/target3"/>
    <dgm:cxn modelId="{A8A510B3-F38E-47A3-AC7B-137D1821CFE0}" type="presParOf" srcId="{CE394EAA-974E-442E-A7B4-266E55DF0D5B}" destId="{0FDD9FB7-8C50-483F-BFD0-179FF17557BF}" srcOrd="1" destOrd="0" presId="urn:microsoft.com/office/officeart/2005/8/layout/target3"/>
    <dgm:cxn modelId="{67E03D1B-302B-4F07-8363-8A2DA6512AAE}" type="presParOf" srcId="{CE394EAA-974E-442E-A7B4-266E55DF0D5B}" destId="{EA4F390C-B857-4274-9B82-CC53BCC60827}" srcOrd="2" destOrd="0" presId="urn:microsoft.com/office/officeart/2005/8/layout/target3"/>
    <dgm:cxn modelId="{EBF3C4A1-BBFD-4D15-B554-0B7743C96E7B}" type="presParOf" srcId="{CE394EAA-974E-442E-A7B4-266E55DF0D5B}" destId="{DD0963E8-9114-4D79-AEDF-E3596E8A369B}" srcOrd="3" destOrd="0" presId="urn:microsoft.com/office/officeart/2005/8/layout/target3"/>
    <dgm:cxn modelId="{98113673-FDA1-4976-B578-EFEC257665C2}" type="presParOf" srcId="{CE394EAA-974E-442E-A7B4-266E55DF0D5B}" destId="{5AFA7C2D-C6D2-4336-8457-158A69C67C34}" srcOrd="4" destOrd="0" presId="urn:microsoft.com/office/officeart/2005/8/layout/target3"/>
    <dgm:cxn modelId="{B8756574-907C-4FA0-9668-39357360B190}" type="presParOf" srcId="{CE394EAA-974E-442E-A7B4-266E55DF0D5B}" destId="{E3357E43-4B04-4932-BCBF-4D04DD14F4CB}" srcOrd="5" destOrd="0" presId="urn:microsoft.com/office/officeart/2005/8/layout/target3"/>
    <dgm:cxn modelId="{21DB352F-C581-498F-B9FF-8386012B7DC0}" type="presParOf" srcId="{CE394EAA-974E-442E-A7B4-266E55DF0D5B}" destId="{EADD255A-B06C-4B9A-8E81-B6DAA7F4C42F}" srcOrd="6" destOrd="0" presId="urn:microsoft.com/office/officeart/2005/8/layout/target3"/>
    <dgm:cxn modelId="{41606013-7339-4D09-99D9-A45D33C079EA}" type="presParOf" srcId="{CE394EAA-974E-442E-A7B4-266E55DF0D5B}" destId="{B3E5055C-8B10-4E12-9F5A-A351C4A81396}" srcOrd="7" destOrd="0" presId="urn:microsoft.com/office/officeart/2005/8/layout/target3"/>
    <dgm:cxn modelId="{CB84FEC8-3933-47D8-9B5E-2619C0477F79}" type="presParOf" srcId="{CE394EAA-974E-442E-A7B4-266E55DF0D5B}" destId="{C6588BDF-1A57-4BB7-9D5D-35C14FF7B080}" srcOrd="8" destOrd="0" presId="urn:microsoft.com/office/officeart/2005/8/layout/target3"/>
    <dgm:cxn modelId="{96114B8F-4749-416C-A563-5FFDAFCE5396}" type="presParOf" srcId="{CE394EAA-974E-442E-A7B4-266E55DF0D5B}" destId="{D2127C90-E4C0-4AFE-84CB-7ABCA1B1F03C}" srcOrd="9" destOrd="0" presId="urn:microsoft.com/office/officeart/2005/8/layout/target3"/>
    <dgm:cxn modelId="{7A08F208-511D-4D63-931E-B20EFF441AB7}" type="presParOf" srcId="{CE394EAA-974E-442E-A7B4-266E55DF0D5B}" destId="{56890F1F-9948-4F50-94C2-DC8609A451FE}" srcOrd="10" destOrd="0" presId="urn:microsoft.com/office/officeart/2005/8/layout/target3"/>
    <dgm:cxn modelId="{273C3F25-16E2-4D66-B130-DD02C0FBCD54}" type="presParOf" srcId="{CE394EAA-974E-442E-A7B4-266E55DF0D5B}" destId="{037C6AF3-DA6C-4C8D-B412-21C343898EE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B4AACF6-1DF4-400B-9D53-1664A4D97CE0}" type="doc">
      <dgm:prSet loTypeId="urn:microsoft.com/office/officeart/2005/8/layout/hList9" loCatId="list" qsTypeId="urn:microsoft.com/office/officeart/2005/8/quickstyle/simple4" qsCatId="simple" csTypeId="urn:microsoft.com/office/officeart/2005/8/colors/accent4_1" csCatId="accent4" phldr="1"/>
      <dgm:spPr/>
      <dgm:t>
        <a:bodyPr/>
        <a:lstStyle/>
        <a:p>
          <a:endParaRPr lang="it-IT"/>
        </a:p>
      </dgm:t>
    </dgm:pt>
    <dgm:pt modelId="{1BB6CAC9-4482-4657-8FC2-8CA7602427D4}">
      <dgm:prSet phldrT="[Testo]"/>
      <dgm:spPr/>
      <dgm:t>
        <a:bodyPr/>
        <a:lstStyle/>
        <a:p>
          <a:r>
            <a:rPr lang="it-IT" dirty="0" smtClean="0"/>
            <a:t>2.</a:t>
          </a:r>
        </a:p>
        <a:p>
          <a:r>
            <a:rPr lang="it-IT" dirty="0" smtClean="0"/>
            <a:t>Formazione</a:t>
          </a:r>
          <a:endParaRPr lang="it-IT" dirty="0"/>
        </a:p>
      </dgm:t>
    </dgm:pt>
    <dgm:pt modelId="{7CD43190-2183-4568-A4B1-BFC3ED05DB55}" type="parTrans" cxnId="{7CB39497-0556-405A-B807-D4D84398ECCB}">
      <dgm:prSet/>
      <dgm:spPr/>
      <dgm:t>
        <a:bodyPr/>
        <a:lstStyle/>
        <a:p>
          <a:endParaRPr lang="it-IT"/>
        </a:p>
      </dgm:t>
    </dgm:pt>
    <dgm:pt modelId="{912F250C-8F71-4613-8775-B0C0C258A742}" type="sibTrans" cxnId="{7CB39497-0556-405A-B807-D4D84398ECCB}">
      <dgm:prSet/>
      <dgm:spPr/>
      <dgm:t>
        <a:bodyPr/>
        <a:lstStyle/>
        <a:p>
          <a:endParaRPr lang="it-IT"/>
        </a:p>
      </dgm:t>
    </dgm:pt>
    <dgm:pt modelId="{E89DE9D3-B957-4CAC-AE07-173FF9613560}">
      <dgm:prSet/>
      <dgm:spPr/>
      <dgm:t>
        <a:bodyPr/>
        <a:lstStyle/>
        <a:p>
          <a:r>
            <a:rPr lang="it-IT" b="1" dirty="0" smtClean="0"/>
            <a:t>Formazione delle coscienze dei singoli e l’accompagnamento spirituale </a:t>
          </a:r>
          <a:r>
            <a:rPr lang="it-IT" dirty="0" smtClean="0"/>
            <a:t>per «aiutare gli uomini a scoprire la verità e scegliere la via da seguire» e «incoraggiare l’impegno dei cristiani a testimoniare, con sollecitudine di servizio, il Vangelo in campo sociale» </a:t>
          </a:r>
          <a:r>
            <a:rPr lang="it-IT" i="1" dirty="0" smtClean="0"/>
            <a:t>(Compendio</a:t>
          </a:r>
          <a:r>
            <a:rPr lang="it-IT" dirty="0" smtClean="0"/>
            <a:t>, 525)</a:t>
          </a:r>
          <a:endParaRPr lang="it-IT" dirty="0"/>
        </a:p>
      </dgm:t>
    </dgm:pt>
    <dgm:pt modelId="{6F93DCA4-7872-4445-B399-A5648670CC85}" type="parTrans" cxnId="{FC71DE8B-42E2-4F61-889D-E9A912ACAC3F}">
      <dgm:prSet/>
      <dgm:spPr/>
      <dgm:t>
        <a:bodyPr/>
        <a:lstStyle/>
        <a:p>
          <a:endParaRPr lang="it-IT"/>
        </a:p>
      </dgm:t>
    </dgm:pt>
    <dgm:pt modelId="{4C14D865-AFEC-46E3-908F-E5F6DC7CC90B}" type="sibTrans" cxnId="{FC71DE8B-42E2-4F61-889D-E9A912ACAC3F}">
      <dgm:prSet/>
      <dgm:spPr/>
      <dgm:t>
        <a:bodyPr/>
        <a:lstStyle/>
        <a:p>
          <a:endParaRPr lang="it-IT"/>
        </a:p>
      </dgm:t>
    </dgm:pt>
    <dgm:pt modelId="{524FF91F-C25A-4584-BC0C-5083CE35C100}" type="pres">
      <dgm:prSet presAssocID="{7B4AACF6-1DF4-400B-9D53-1664A4D97CE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2C3DCBB-AAA4-4CFD-8F30-6762476EBD61}" type="pres">
      <dgm:prSet presAssocID="{1BB6CAC9-4482-4657-8FC2-8CA7602427D4}" presName="posSpace" presStyleCnt="0"/>
      <dgm:spPr/>
    </dgm:pt>
    <dgm:pt modelId="{D7E86E30-C79A-473A-87D3-C0D357B20F46}" type="pres">
      <dgm:prSet presAssocID="{1BB6CAC9-4482-4657-8FC2-8CA7602427D4}" presName="vertFlow" presStyleCnt="0"/>
      <dgm:spPr/>
    </dgm:pt>
    <dgm:pt modelId="{FEDF46C6-A99A-43FE-8DC2-2516864747BB}" type="pres">
      <dgm:prSet presAssocID="{1BB6CAC9-4482-4657-8FC2-8CA7602427D4}" presName="topSpace" presStyleCnt="0"/>
      <dgm:spPr/>
    </dgm:pt>
    <dgm:pt modelId="{D9E0A96B-745F-48F2-A92B-04FEC9B72B92}" type="pres">
      <dgm:prSet presAssocID="{1BB6CAC9-4482-4657-8FC2-8CA7602427D4}" presName="firstComp" presStyleCnt="0"/>
      <dgm:spPr/>
    </dgm:pt>
    <dgm:pt modelId="{0289609C-4529-4803-89BC-C934B0772628}" type="pres">
      <dgm:prSet presAssocID="{1BB6CAC9-4482-4657-8FC2-8CA7602427D4}" presName="firstChild" presStyleLbl="bgAccFollowNode1" presStyleIdx="0" presStyleCnt="1"/>
      <dgm:spPr/>
      <dgm:t>
        <a:bodyPr/>
        <a:lstStyle/>
        <a:p>
          <a:endParaRPr lang="it-IT"/>
        </a:p>
      </dgm:t>
    </dgm:pt>
    <dgm:pt modelId="{1ACC9BEE-1F5D-4C62-9537-C399F0F90E8F}" type="pres">
      <dgm:prSet presAssocID="{1BB6CAC9-4482-4657-8FC2-8CA7602427D4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A2B660-5480-4202-B78A-E848918E5F58}" type="pres">
      <dgm:prSet presAssocID="{1BB6CAC9-4482-4657-8FC2-8CA7602427D4}" presName="negSpace" presStyleCnt="0"/>
      <dgm:spPr/>
    </dgm:pt>
    <dgm:pt modelId="{5926C91E-DFE7-4AE7-9384-BECAD6614596}" type="pres">
      <dgm:prSet presAssocID="{1BB6CAC9-4482-4657-8FC2-8CA7602427D4}" presName="circle" presStyleLbl="node1" presStyleIdx="0" presStyleCnt="1"/>
      <dgm:spPr/>
      <dgm:t>
        <a:bodyPr/>
        <a:lstStyle/>
        <a:p>
          <a:endParaRPr lang="it-IT"/>
        </a:p>
      </dgm:t>
    </dgm:pt>
  </dgm:ptLst>
  <dgm:cxnLst>
    <dgm:cxn modelId="{FC71DE8B-42E2-4F61-889D-E9A912ACAC3F}" srcId="{1BB6CAC9-4482-4657-8FC2-8CA7602427D4}" destId="{E89DE9D3-B957-4CAC-AE07-173FF9613560}" srcOrd="0" destOrd="0" parTransId="{6F93DCA4-7872-4445-B399-A5648670CC85}" sibTransId="{4C14D865-AFEC-46E3-908F-E5F6DC7CC90B}"/>
    <dgm:cxn modelId="{35471521-78A0-4A06-86F0-939A249A4A93}" type="presOf" srcId="{E89DE9D3-B957-4CAC-AE07-173FF9613560}" destId="{1ACC9BEE-1F5D-4C62-9537-C399F0F90E8F}" srcOrd="1" destOrd="0" presId="urn:microsoft.com/office/officeart/2005/8/layout/hList9"/>
    <dgm:cxn modelId="{7CB39497-0556-405A-B807-D4D84398ECCB}" srcId="{7B4AACF6-1DF4-400B-9D53-1664A4D97CE0}" destId="{1BB6CAC9-4482-4657-8FC2-8CA7602427D4}" srcOrd="0" destOrd="0" parTransId="{7CD43190-2183-4568-A4B1-BFC3ED05DB55}" sibTransId="{912F250C-8F71-4613-8775-B0C0C258A742}"/>
    <dgm:cxn modelId="{405D8388-FCA0-4765-85C6-6D7B7856DCBE}" type="presOf" srcId="{E89DE9D3-B957-4CAC-AE07-173FF9613560}" destId="{0289609C-4529-4803-89BC-C934B0772628}" srcOrd="0" destOrd="0" presId="urn:microsoft.com/office/officeart/2005/8/layout/hList9"/>
    <dgm:cxn modelId="{57BAD65C-73A9-47FE-8BB4-BF2BF399B667}" type="presOf" srcId="{7B4AACF6-1DF4-400B-9D53-1664A4D97CE0}" destId="{524FF91F-C25A-4584-BC0C-5083CE35C100}" srcOrd="0" destOrd="0" presId="urn:microsoft.com/office/officeart/2005/8/layout/hList9"/>
    <dgm:cxn modelId="{F7F69887-6BA6-4FD6-BEE3-C43024B7E4B0}" type="presOf" srcId="{1BB6CAC9-4482-4657-8FC2-8CA7602427D4}" destId="{5926C91E-DFE7-4AE7-9384-BECAD6614596}" srcOrd="0" destOrd="0" presId="urn:microsoft.com/office/officeart/2005/8/layout/hList9"/>
    <dgm:cxn modelId="{2DFC9D9D-EE35-48A4-A2FF-26B0B4F6D81C}" type="presParOf" srcId="{524FF91F-C25A-4584-BC0C-5083CE35C100}" destId="{A2C3DCBB-AAA4-4CFD-8F30-6762476EBD61}" srcOrd="0" destOrd="0" presId="urn:microsoft.com/office/officeart/2005/8/layout/hList9"/>
    <dgm:cxn modelId="{B2A7F5C0-716E-426A-954F-AB515F586DB4}" type="presParOf" srcId="{524FF91F-C25A-4584-BC0C-5083CE35C100}" destId="{D7E86E30-C79A-473A-87D3-C0D357B20F46}" srcOrd="1" destOrd="0" presId="urn:microsoft.com/office/officeart/2005/8/layout/hList9"/>
    <dgm:cxn modelId="{A943296F-B19A-4A64-80B1-25174F74D019}" type="presParOf" srcId="{D7E86E30-C79A-473A-87D3-C0D357B20F46}" destId="{FEDF46C6-A99A-43FE-8DC2-2516864747BB}" srcOrd="0" destOrd="0" presId="urn:microsoft.com/office/officeart/2005/8/layout/hList9"/>
    <dgm:cxn modelId="{21CDA6BC-0330-4977-A7AA-A2022EB49BF4}" type="presParOf" srcId="{D7E86E30-C79A-473A-87D3-C0D357B20F46}" destId="{D9E0A96B-745F-48F2-A92B-04FEC9B72B92}" srcOrd="1" destOrd="0" presId="urn:microsoft.com/office/officeart/2005/8/layout/hList9"/>
    <dgm:cxn modelId="{A5A23F22-BED1-4725-81C8-94CDEE483592}" type="presParOf" srcId="{D9E0A96B-745F-48F2-A92B-04FEC9B72B92}" destId="{0289609C-4529-4803-89BC-C934B0772628}" srcOrd="0" destOrd="0" presId="urn:microsoft.com/office/officeart/2005/8/layout/hList9"/>
    <dgm:cxn modelId="{AE3B336F-533C-44D3-BA10-6AFD35216A49}" type="presParOf" srcId="{D9E0A96B-745F-48F2-A92B-04FEC9B72B92}" destId="{1ACC9BEE-1F5D-4C62-9537-C399F0F90E8F}" srcOrd="1" destOrd="0" presId="urn:microsoft.com/office/officeart/2005/8/layout/hList9"/>
    <dgm:cxn modelId="{6580AF25-D392-4978-905A-DAE4599A4D7D}" type="presParOf" srcId="{524FF91F-C25A-4584-BC0C-5083CE35C100}" destId="{96A2B660-5480-4202-B78A-E848918E5F58}" srcOrd="2" destOrd="0" presId="urn:microsoft.com/office/officeart/2005/8/layout/hList9"/>
    <dgm:cxn modelId="{FF78D15C-2D39-4843-B13E-178C40680CA3}" type="presParOf" srcId="{524FF91F-C25A-4584-BC0C-5083CE35C100}" destId="{5926C91E-DFE7-4AE7-9384-BECAD6614596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7F45224-02B6-4269-9845-657962147879}" type="doc">
      <dgm:prSet loTypeId="urn:microsoft.com/office/officeart/2005/8/layout/target3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it-IT"/>
        </a:p>
      </dgm:t>
    </dgm:pt>
    <dgm:pt modelId="{DE92ECDF-0BE3-4032-B293-CABD715580E3}">
      <dgm:prSet phldrT="[Testo]"/>
      <dgm:spPr/>
      <dgm:t>
        <a:bodyPr/>
        <a:lstStyle/>
        <a:p>
          <a:r>
            <a:rPr lang="it-IT" dirty="0" smtClean="0"/>
            <a:t>per la vita personale in vista del vivere da cristiani nella società</a:t>
          </a:r>
          <a:endParaRPr lang="it-IT" dirty="0"/>
        </a:p>
      </dgm:t>
    </dgm:pt>
    <dgm:pt modelId="{025DADBD-D76F-4F2E-8CE3-68BEF825DC36}" type="sibTrans" cxnId="{1B93DBCC-87C4-49D3-8082-B904ABFE9338}">
      <dgm:prSet/>
      <dgm:spPr/>
      <dgm:t>
        <a:bodyPr/>
        <a:lstStyle/>
        <a:p>
          <a:endParaRPr lang="it-IT"/>
        </a:p>
      </dgm:t>
    </dgm:pt>
    <dgm:pt modelId="{153DA7C0-DB5A-4E7A-B811-DE6B5626FD8F}" type="parTrans" cxnId="{1B93DBCC-87C4-49D3-8082-B904ABFE9338}">
      <dgm:prSet/>
      <dgm:spPr/>
      <dgm:t>
        <a:bodyPr/>
        <a:lstStyle/>
        <a:p>
          <a:endParaRPr lang="it-IT"/>
        </a:p>
      </dgm:t>
    </dgm:pt>
    <dgm:pt modelId="{20271DC6-D8A3-4914-B348-975C02DC4070}">
      <dgm:prSet/>
      <dgm:spPr/>
      <dgm:t>
        <a:bodyPr/>
        <a:lstStyle/>
        <a:p>
          <a:r>
            <a:rPr lang="it-IT" dirty="0" smtClean="0"/>
            <a:t>per l’impegno esplicito di umanizzazione ed evangelizzazione dei luoghi dove si è chiamati a vivere ogni giorno</a:t>
          </a:r>
          <a:endParaRPr lang="it-IT" dirty="0"/>
        </a:p>
      </dgm:t>
    </dgm:pt>
    <dgm:pt modelId="{6FC2D01E-00AB-4F95-9D6D-D494FDD9B2F9}" type="parTrans" cxnId="{9236BF6C-C885-4357-B3FE-FD1EB6C0437D}">
      <dgm:prSet/>
      <dgm:spPr/>
      <dgm:t>
        <a:bodyPr/>
        <a:lstStyle/>
        <a:p>
          <a:endParaRPr lang="it-IT"/>
        </a:p>
      </dgm:t>
    </dgm:pt>
    <dgm:pt modelId="{5338371F-DD1A-4E87-A5F3-2BB71D9FC40E}" type="sibTrans" cxnId="{9236BF6C-C885-4357-B3FE-FD1EB6C0437D}">
      <dgm:prSet/>
      <dgm:spPr/>
      <dgm:t>
        <a:bodyPr/>
        <a:lstStyle/>
        <a:p>
          <a:endParaRPr lang="it-IT"/>
        </a:p>
      </dgm:t>
    </dgm:pt>
    <dgm:pt modelId="{C6846E8C-D6DF-4B6E-B030-C0AC1F1FCB20}">
      <dgm:prSet/>
      <dgm:spPr/>
      <dgm:t>
        <a:bodyPr/>
        <a:lstStyle/>
        <a:p>
          <a:r>
            <a:rPr lang="it-IT" dirty="0" smtClean="0"/>
            <a:t>per l’impegno sociale e politico</a:t>
          </a:r>
          <a:endParaRPr lang="it-IT" dirty="0"/>
        </a:p>
      </dgm:t>
    </dgm:pt>
    <dgm:pt modelId="{490A0432-7DD8-4004-8CA5-6185FBC5FBE9}" type="parTrans" cxnId="{2D739679-FF72-41A3-9B75-A11CE53CAC27}">
      <dgm:prSet/>
      <dgm:spPr/>
      <dgm:t>
        <a:bodyPr/>
        <a:lstStyle/>
        <a:p>
          <a:endParaRPr lang="it-IT"/>
        </a:p>
      </dgm:t>
    </dgm:pt>
    <dgm:pt modelId="{D7375090-5A40-4F44-9CF8-BD2FD7A7F71E}" type="sibTrans" cxnId="{2D739679-FF72-41A3-9B75-A11CE53CAC27}">
      <dgm:prSet/>
      <dgm:spPr/>
      <dgm:t>
        <a:bodyPr/>
        <a:lstStyle/>
        <a:p>
          <a:endParaRPr lang="it-IT"/>
        </a:p>
      </dgm:t>
    </dgm:pt>
    <dgm:pt modelId="{FE1AAED5-464F-456F-8771-ED97B9788BCA}" type="pres">
      <dgm:prSet presAssocID="{D7F45224-02B6-4269-9845-65796214787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CC0D129-2881-4980-93FD-A5A2D9BFD94B}" type="pres">
      <dgm:prSet presAssocID="{DE92ECDF-0BE3-4032-B293-CABD715580E3}" presName="circle1" presStyleLbl="node1" presStyleIdx="0" presStyleCnt="3"/>
      <dgm:spPr/>
    </dgm:pt>
    <dgm:pt modelId="{339C845B-7EFD-49EA-9D4F-5703EBAD3F15}" type="pres">
      <dgm:prSet presAssocID="{DE92ECDF-0BE3-4032-B293-CABD715580E3}" presName="space" presStyleCnt="0"/>
      <dgm:spPr/>
    </dgm:pt>
    <dgm:pt modelId="{E91E6008-D71C-48DB-AB8F-4981D3A2A5C8}" type="pres">
      <dgm:prSet presAssocID="{DE92ECDF-0BE3-4032-B293-CABD715580E3}" presName="rect1" presStyleLbl="alignAcc1" presStyleIdx="0" presStyleCnt="3"/>
      <dgm:spPr/>
      <dgm:t>
        <a:bodyPr/>
        <a:lstStyle/>
        <a:p>
          <a:endParaRPr lang="it-IT"/>
        </a:p>
      </dgm:t>
    </dgm:pt>
    <dgm:pt modelId="{3101F2FF-FC53-4910-B0DD-AF07040C3418}" type="pres">
      <dgm:prSet presAssocID="{20271DC6-D8A3-4914-B348-975C02DC4070}" presName="vertSpace2" presStyleLbl="node1" presStyleIdx="0" presStyleCnt="3"/>
      <dgm:spPr/>
    </dgm:pt>
    <dgm:pt modelId="{03E30C88-2E07-48AE-8607-5DC76B1C4FAF}" type="pres">
      <dgm:prSet presAssocID="{20271DC6-D8A3-4914-B348-975C02DC4070}" presName="circle2" presStyleLbl="node1" presStyleIdx="1" presStyleCnt="3"/>
      <dgm:spPr/>
    </dgm:pt>
    <dgm:pt modelId="{B9A50D13-9FB4-4835-AB3F-488CD9AE620E}" type="pres">
      <dgm:prSet presAssocID="{20271DC6-D8A3-4914-B348-975C02DC4070}" presName="rect2" presStyleLbl="alignAcc1" presStyleIdx="1" presStyleCnt="3"/>
      <dgm:spPr/>
      <dgm:t>
        <a:bodyPr/>
        <a:lstStyle/>
        <a:p>
          <a:endParaRPr lang="it-IT"/>
        </a:p>
      </dgm:t>
    </dgm:pt>
    <dgm:pt modelId="{8890A9EC-1950-4128-9118-0103847F284C}" type="pres">
      <dgm:prSet presAssocID="{C6846E8C-D6DF-4B6E-B030-C0AC1F1FCB20}" presName="vertSpace3" presStyleLbl="node1" presStyleIdx="1" presStyleCnt="3"/>
      <dgm:spPr/>
    </dgm:pt>
    <dgm:pt modelId="{3FC0C71C-C8C2-4FF0-9D5E-24470E035C8B}" type="pres">
      <dgm:prSet presAssocID="{C6846E8C-D6DF-4B6E-B030-C0AC1F1FCB20}" presName="circle3" presStyleLbl="node1" presStyleIdx="2" presStyleCnt="3"/>
      <dgm:spPr/>
    </dgm:pt>
    <dgm:pt modelId="{5FC535E6-B07C-4F17-A326-691D30EB9A89}" type="pres">
      <dgm:prSet presAssocID="{C6846E8C-D6DF-4B6E-B030-C0AC1F1FCB20}" presName="rect3" presStyleLbl="alignAcc1" presStyleIdx="2" presStyleCnt="3"/>
      <dgm:spPr/>
      <dgm:t>
        <a:bodyPr/>
        <a:lstStyle/>
        <a:p>
          <a:endParaRPr lang="it-IT"/>
        </a:p>
      </dgm:t>
    </dgm:pt>
    <dgm:pt modelId="{7CFDE6FF-EA2F-4710-960A-025A1BEC05D7}" type="pres">
      <dgm:prSet presAssocID="{DE92ECDF-0BE3-4032-B293-CABD715580E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864DE5-2ABA-440E-9F00-C720558F6F16}" type="pres">
      <dgm:prSet presAssocID="{20271DC6-D8A3-4914-B348-975C02DC407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723FB8-B9C7-456A-9E31-6B87FC1B2BBF}" type="pres">
      <dgm:prSet presAssocID="{C6846E8C-D6DF-4B6E-B030-C0AC1F1FCB2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236BF6C-C885-4357-B3FE-FD1EB6C0437D}" srcId="{D7F45224-02B6-4269-9845-657962147879}" destId="{20271DC6-D8A3-4914-B348-975C02DC4070}" srcOrd="1" destOrd="0" parTransId="{6FC2D01E-00AB-4F95-9D6D-D494FDD9B2F9}" sibTransId="{5338371F-DD1A-4E87-A5F3-2BB71D9FC40E}"/>
    <dgm:cxn modelId="{3AFAF912-91D5-4D94-AFAA-F2ACCD65F39B}" type="presOf" srcId="{20271DC6-D8A3-4914-B348-975C02DC4070}" destId="{B9A50D13-9FB4-4835-AB3F-488CD9AE620E}" srcOrd="0" destOrd="0" presId="urn:microsoft.com/office/officeart/2005/8/layout/target3"/>
    <dgm:cxn modelId="{E39F107C-B3C3-4724-8D30-D1278D733B7D}" type="presOf" srcId="{20271DC6-D8A3-4914-B348-975C02DC4070}" destId="{65864DE5-2ABA-440E-9F00-C720558F6F16}" srcOrd="1" destOrd="0" presId="urn:microsoft.com/office/officeart/2005/8/layout/target3"/>
    <dgm:cxn modelId="{850D35A3-F76B-4782-B4CF-5E7F02978A0F}" type="presOf" srcId="{DE92ECDF-0BE3-4032-B293-CABD715580E3}" destId="{E91E6008-D71C-48DB-AB8F-4981D3A2A5C8}" srcOrd="0" destOrd="0" presId="urn:microsoft.com/office/officeart/2005/8/layout/target3"/>
    <dgm:cxn modelId="{B624E766-0910-4C59-96EA-65F76A11DF36}" type="presOf" srcId="{C6846E8C-D6DF-4B6E-B030-C0AC1F1FCB20}" destId="{48723FB8-B9C7-456A-9E31-6B87FC1B2BBF}" srcOrd="1" destOrd="0" presId="urn:microsoft.com/office/officeart/2005/8/layout/target3"/>
    <dgm:cxn modelId="{2D739679-FF72-41A3-9B75-A11CE53CAC27}" srcId="{D7F45224-02B6-4269-9845-657962147879}" destId="{C6846E8C-D6DF-4B6E-B030-C0AC1F1FCB20}" srcOrd="2" destOrd="0" parTransId="{490A0432-7DD8-4004-8CA5-6185FBC5FBE9}" sibTransId="{D7375090-5A40-4F44-9CF8-BD2FD7A7F71E}"/>
    <dgm:cxn modelId="{1B93DBCC-87C4-49D3-8082-B904ABFE9338}" srcId="{D7F45224-02B6-4269-9845-657962147879}" destId="{DE92ECDF-0BE3-4032-B293-CABD715580E3}" srcOrd="0" destOrd="0" parTransId="{153DA7C0-DB5A-4E7A-B811-DE6B5626FD8F}" sibTransId="{025DADBD-D76F-4F2E-8CE3-68BEF825DC36}"/>
    <dgm:cxn modelId="{0ADF1922-C755-49BB-8B33-1B03CAC6DEA2}" type="presOf" srcId="{DE92ECDF-0BE3-4032-B293-CABD715580E3}" destId="{7CFDE6FF-EA2F-4710-960A-025A1BEC05D7}" srcOrd="1" destOrd="0" presId="urn:microsoft.com/office/officeart/2005/8/layout/target3"/>
    <dgm:cxn modelId="{F5542BF6-02CA-4C02-BA8D-9811DF9D87CD}" type="presOf" srcId="{D7F45224-02B6-4269-9845-657962147879}" destId="{FE1AAED5-464F-456F-8771-ED97B9788BCA}" srcOrd="0" destOrd="0" presId="urn:microsoft.com/office/officeart/2005/8/layout/target3"/>
    <dgm:cxn modelId="{D6E7F6BB-E611-46FB-BF28-AEA54FEC0731}" type="presOf" srcId="{C6846E8C-D6DF-4B6E-B030-C0AC1F1FCB20}" destId="{5FC535E6-B07C-4F17-A326-691D30EB9A89}" srcOrd="0" destOrd="0" presId="urn:microsoft.com/office/officeart/2005/8/layout/target3"/>
    <dgm:cxn modelId="{8EFA2CCD-95F1-4486-8E93-617A7A25D5FC}" type="presParOf" srcId="{FE1AAED5-464F-456F-8771-ED97B9788BCA}" destId="{5CC0D129-2881-4980-93FD-A5A2D9BFD94B}" srcOrd="0" destOrd="0" presId="urn:microsoft.com/office/officeart/2005/8/layout/target3"/>
    <dgm:cxn modelId="{BAFD5523-A2B6-481D-A518-AE50FC32A470}" type="presParOf" srcId="{FE1AAED5-464F-456F-8771-ED97B9788BCA}" destId="{339C845B-7EFD-49EA-9D4F-5703EBAD3F15}" srcOrd="1" destOrd="0" presId="urn:microsoft.com/office/officeart/2005/8/layout/target3"/>
    <dgm:cxn modelId="{06D2B02E-D392-4A00-B560-CBB7FC5C56F0}" type="presParOf" srcId="{FE1AAED5-464F-456F-8771-ED97B9788BCA}" destId="{E91E6008-D71C-48DB-AB8F-4981D3A2A5C8}" srcOrd="2" destOrd="0" presId="urn:microsoft.com/office/officeart/2005/8/layout/target3"/>
    <dgm:cxn modelId="{959B636C-90EB-4D93-A323-B72E775F9CF4}" type="presParOf" srcId="{FE1AAED5-464F-456F-8771-ED97B9788BCA}" destId="{3101F2FF-FC53-4910-B0DD-AF07040C3418}" srcOrd="3" destOrd="0" presId="urn:microsoft.com/office/officeart/2005/8/layout/target3"/>
    <dgm:cxn modelId="{8D468E0A-30EB-430F-BB39-557C9115FB1D}" type="presParOf" srcId="{FE1AAED5-464F-456F-8771-ED97B9788BCA}" destId="{03E30C88-2E07-48AE-8607-5DC76B1C4FAF}" srcOrd="4" destOrd="0" presId="urn:microsoft.com/office/officeart/2005/8/layout/target3"/>
    <dgm:cxn modelId="{7EDDDF2C-06E2-41CE-A69B-3B2AC5FDEF56}" type="presParOf" srcId="{FE1AAED5-464F-456F-8771-ED97B9788BCA}" destId="{B9A50D13-9FB4-4835-AB3F-488CD9AE620E}" srcOrd="5" destOrd="0" presId="urn:microsoft.com/office/officeart/2005/8/layout/target3"/>
    <dgm:cxn modelId="{A76D9FD0-3A6F-4377-ACE5-61D06AE200BF}" type="presParOf" srcId="{FE1AAED5-464F-456F-8771-ED97B9788BCA}" destId="{8890A9EC-1950-4128-9118-0103847F284C}" srcOrd="6" destOrd="0" presId="urn:microsoft.com/office/officeart/2005/8/layout/target3"/>
    <dgm:cxn modelId="{93D57168-4E69-4FEA-BAF3-116133C3BA4E}" type="presParOf" srcId="{FE1AAED5-464F-456F-8771-ED97B9788BCA}" destId="{3FC0C71C-C8C2-4FF0-9D5E-24470E035C8B}" srcOrd="7" destOrd="0" presId="urn:microsoft.com/office/officeart/2005/8/layout/target3"/>
    <dgm:cxn modelId="{4C3CD473-E903-4F74-BE4B-E0267EE8FC87}" type="presParOf" srcId="{FE1AAED5-464F-456F-8771-ED97B9788BCA}" destId="{5FC535E6-B07C-4F17-A326-691D30EB9A89}" srcOrd="8" destOrd="0" presId="urn:microsoft.com/office/officeart/2005/8/layout/target3"/>
    <dgm:cxn modelId="{84755F0F-D275-4972-96C1-669A9138EE0A}" type="presParOf" srcId="{FE1AAED5-464F-456F-8771-ED97B9788BCA}" destId="{7CFDE6FF-EA2F-4710-960A-025A1BEC05D7}" srcOrd="9" destOrd="0" presId="urn:microsoft.com/office/officeart/2005/8/layout/target3"/>
    <dgm:cxn modelId="{E80E2AF4-1636-4D49-9346-E813A994444D}" type="presParOf" srcId="{FE1AAED5-464F-456F-8771-ED97B9788BCA}" destId="{65864DE5-2ABA-440E-9F00-C720558F6F16}" srcOrd="10" destOrd="0" presId="urn:microsoft.com/office/officeart/2005/8/layout/target3"/>
    <dgm:cxn modelId="{084AD90E-3E54-4AD2-BC99-2BF6171E1150}" type="presParOf" srcId="{FE1AAED5-464F-456F-8771-ED97B9788BCA}" destId="{48723FB8-B9C7-456A-9E31-6B87FC1B2BB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B4AACF6-1DF4-400B-9D53-1664A4D97CE0}" type="doc">
      <dgm:prSet loTypeId="urn:microsoft.com/office/officeart/2005/8/layout/hList9" loCatId="list" qsTypeId="urn:microsoft.com/office/officeart/2005/8/quickstyle/simple4" qsCatId="simple" csTypeId="urn:microsoft.com/office/officeart/2005/8/colors/accent4_1" csCatId="accent4" phldr="1"/>
      <dgm:spPr/>
      <dgm:t>
        <a:bodyPr/>
        <a:lstStyle/>
        <a:p>
          <a:endParaRPr lang="it-IT"/>
        </a:p>
      </dgm:t>
    </dgm:pt>
    <dgm:pt modelId="{1BB6CAC9-4482-4657-8FC2-8CA7602427D4}">
      <dgm:prSet phldrT="[Testo]" custT="1"/>
      <dgm:spPr/>
      <dgm:t>
        <a:bodyPr/>
        <a:lstStyle/>
        <a:p>
          <a:r>
            <a:rPr lang="it-IT" sz="2900" dirty="0" smtClean="0"/>
            <a:t>3.</a:t>
          </a:r>
        </a:p>
        <a:p>
          <a:r>
            <a:rPr lang="it-IT" sz="2800" dirty="0" smtClean="0"/>
            <a:t>Evangelizzazione</a:t>
          </a:r>
          <a:endParaRPr lang="it-IT" sz="2800" dirty="0"/>
        </a:p>
      </dgm:t>
    </dgm:pt>
    <dgm:pt modelId="{7CD43190-2183-4568-A4B1-BFC3ED05DB55}" type="parTrans" cxnId="{7CB39497-0556-405A-B807-D4D84398ECCB}">
      <dgm:prSet/>
      <dgm:spPr/>
      <dgm:t>
        <a:bodyPr/>
        <a:lstStyle/>
        <a:p>
          <a:endParaRPr lang="it-IT"/>
        </a:p>
      </dgm:t>
    </dgm:pt>
    <dgm:pt modelId="{912F250C-8F71-4613-8775-B0C0C258A742}" type="sibTrans" cxnId="{7CB39497-0556-405A-B807-D4D84398ECCB}">
      <dgm:prSet/>
      <dgm:spPr/>
      <dgm:t>
        <a:bodyPr/>
        <a:lstStyle/>
        <a:p>
          <a:endParaRPr lang="it-IT"/>
        </a:p>
      </dgm:t>
    </dgm:pt>
    <dgm:pt modelId="{E89DE9D3-B957-4CAC-AE07-173FF9613560}">
      <dgm:prSet/>
      <dgm:spPr/>
      <dgm:t>
        <a:bodyPr/>
        <a:lstStyle/>
        <a:p>
          <a:r>
            <a:rPr lang="it-IT" b="1" dirty="0" smtClean="0"/>
            <a:t>Annuncio e alla testimonianza del Vangelo</a:t>
          </a:r>
          <a:r>
            <a:rPr lang="it-IT" dirty="0" smtClean="0"/>
            <a:t> nei vari ambiti della vita sociale «confrontando il messaggio evangelico con le realtà sociali» (</a:t>
          </a:r>
          <a:r>
            <a:rPr lang="it-IT" i="1" dirty="0" smtClean="0"/>
            <a:t>Compendio</a:t>
          </a:r>
          <a:r>
            <a:rPr lang="it-IT" dirty="0" smtClean="0"/>
            <a:t>, 526). </a:t>
          </a:r>
          <a:endParaRPr lang="it-IT" dirty="0"/>
        </a:p>
      </dgm:t>
    </dgm:pt>
    <dgm:pt modelId="{6F93DCA4-7872-4445-B399-A5648670CC85}" type="parTrans" cxnId="{FC71DE8B-42E2-4F61-889D-E9A912ACAC3F}">
      <dgm:prSet/>
      <dgm:spPr/>
      <dgm:t>
        <a:bodyPr/>
        <a:lstStyle/>
        <a:p>
          <a:endParaRPr lang="it-IT"/>
        </a:p>
      </dgm:t>
    </dgm:pt>
    <dgm:pt modelId="{4C14D865-AFEC-46E3-908F-E5F6DC7CC90B}" type="sibTrans" cxnId="{FC71DE8B-42E2-4F61-889D-E9A912ACAC3F}">
      <dgm:prSet/>
      <dgm:spPr/>
      <dgm:t>
        <a:bodyPr/>
        <a:lstStyle/>
        <a:p>
          <a:endParaRPr lang="it-IT"/>
        </a:p>
      </dgm:t>
    </dgm:pt>
    <dgm:pt modelId="{524FF91F-C25A-4584-BC0C-5083CE35C100}" type="pres">
      <dgm:prSet presAssocID="{7B4AACF6-1DF4-400B-9D53-1664A4D97CE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2C3DCBB-AAA4-4CFD-8F30-6762476EBD61}" type="pres">
      <dgm:prSet presAssocID="{1BB6CAC9-4482-4657-8FC2-8CA7602427D4}" presName="posSpace" presStyleCnt="0"/>
      <dgm:spPr/>
    </dgm:pt>
    <dgm:pt modelId="{D7E86E30-C79A-473A-87D3-C0D357B20F46}" type="pres">
      <dgm:prSet presAssocID="{1BB6CAC9-4482-4657-8FC2-8CA7602427D4}" presName="vertFlow" presStyleCnt="0"/>
      <dgm:spPr/>
    </dgm:pt>
    <dgm:pt modelId="{FEDF46C6-A99A-43FE-8DC2-2516864747BB}" type="pres">
      <dgm:prSet presAssocID="{1BB6CAC9-4482-4657-8FC2-8CA7602427D4}" presName="topSpace" presStyleCnt="0"/>
      <dgm:spPr/>
    </dgm:pt>
    <dgm:pt modelId="{D9E0A96B-745F-48F2-A92B-04FEC9B72B92}" type="pres">
      <dgm:prSet presAssocID="{1BB6CAC9-4482-4657-8FC2-8CA7602427D4}" presName="firstComp" presStyleCnt="0"/>
      <dgm:spPr/>
    </dgm:pt>
    <dgm:pt modelId="{0289609C-4529-4803-89BC-C934B0772628}" type="pres">
      <dgm:prSet presAssocID="{1BB6CAC9-4482-4657-8FC2-8CA7602427D4}" presName="firstChild" presStyleLbl="bgAccFollowNode1" presStyleIdx="0" presStyleCnt="1"/>
      <dgm:spPr/>
      <dgm:t>
        <a:bodyPr/>
        <a:lstStyle/>
        <a:p>
          <a:endParaRPr lang="it-IT"/>
        </a:p>
      </dgm:t>
    </dgm:pt>
    <dgm:pt modelId="{1ACC9BEE-1F5D-4C62-9537-C399F0F90E8F}" type="pres">
      <dgm:prSet presAssocID="{1BB6CAC9-4482-4657-8FC2-8CA7602427D4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A2B660-5480-4202-B78A-E848918E5F58}" type="pres">
      <dgm:prSet presAssocID="{1BB6CAC9-4482-4657-8FC2-8CA7602427D4}" presName="negSpace" presStyleCnt="0"/>
      <dgm:spPr/>
    </dgm:pt>
    <dgm:pt modelId="{5926C91E-DFE7-4AE7-9384-BECAD6614596}" type="pres">
      <dgm:prSet presAssocID="{1BB6CAC9-4482-4657-8FC2-8CA7602427D4}" presName="circle" presStyleLbl="node1" presStyleIdx="0" presStyleCnt="1"/>
      <dgm:spPr/>
      <dgm:t>
        <a:bodyPr/>
        <a:lstStyle/>
        <a:p>
          <a:endParaRPr lang="it-IT"/>
        </a:p>
      </dgm:t>
    </dgm:pt>
  </dgm:ptLst>
  <dgm:cxnLst>
    <dgm:cxn modelId="{FC71DE8B-42E2-4F61-889D-E9A912ACAC3F}" srcId="{1BB6CAC9-4482-4657-8FC2-8CA7602427D4}" destId="{E89DE9D3-B957-4CAC-AE07-173FF9613560}" srcOrd="0" destOrd="0" parTransId="{6F93DCA4-7872-4445-B399-A5648670CC85}" sibTransId="{4C14D865-AFEC-46E3-908F-E5F6DC7CC90B}"/>
    <dgm:cxn modelId="{D6E24C9E-C734-4896-A418-A0EFCBB5F475}" type="presOf" srcId="{7B4AACF6-1DF4-400B-9D53-1664A4D97CE0}" destId="{524FF91F-C25A-4584-BC0C-5083CE35C100}" srcOrd="0" destOrd="0" presId="urn:microsoft.com/office/officeart/2005/8/layout/hList9"/>
    <dgm:cxn modelId="{7CB39497-0556-405A-B807-D4D84398ECCB}" srcId="{7B4AACF6-1DF4-400B-9D53-1664A4D97CE0}" destId="{1BB6CAC9-4482-4657-8FC2-8CA7602427D4}" srcOrd="0" destOrd="0" parTransId="{7CD43190-2183-4568-A4B1-BFC3ED05DB55}" sibTransId="{912F250C-8F71-4613-8775-B0C0C258A742}"/>
    <dgm:cxn modelId="{9F25A23A-206C-4B8E-B73D-3532E0347277}" type="presOf" srcId="{E89DE9D3-B957-4CAC-AE07-173FF9613560}" destId="{1ACC9BEE-1F5D-4C62-9537-C399F0F90E8F}" srcOrd="1" destOrd="0" presId="urn:microsoft.com/office/officeart/2005/8/layout/hList9"/>
    <dgm:cxn modelId="{B3E39ED6-7743-4273-B3A1-C529931C2F22}" type="presOf" srcId="{E89DE9D3-B957-4CAC-AE07-173FF9613560}" destId="{0289609C-4529-4803-89BC-C934B0772628}" srcOrd="0" destOrd="0" presId="urn:microsoft.com/office/officeart/2005/8/layout/hList9"/>
    <dgm:cxn modelId="{22386C18-7634-4C49-A6C7-289D8D8E2742}" type="presOf" srcId="{1BB6CAC9-4482-4657-8FC2-8CA7602427D4}" destId="{5926C91E-DFE7-4AE7-9384-BECAD6614596}" srcOrd="0" destOrd="0" presId="urn:microsoft.com/office/officeart/2005/8/layout/hList9"/>
    <dgm:cxn modelId="{8EB02778-0C8F-4735-84BB-1EB3AE882485}" type="presParOf" srcId="{524FF91F-C25A-4584-BC0C-5083CE35C100}" destId="{A2C3DCBB-AAA4-4CFD-8F30-6762476EBD61}" srcOrd="0" destOrd="0" presId="urn:microsoft.com/office/officeart/2005/8/layout/hList9"/>
    <dgm:cxn modelId="{B39FBD18-3E70-4EAA-83A3-4205F7A90E84}" type="presParOf" srcId="{524FF91F-C25A-4584-BC0C-5083CE35C100}" destId="{D7E86E30-C79A-473A-87D3-C0D357B20F46}" srcOrd="1" destOrd="0" presId="urn:microsoft.com/office/officeart/2005/8/layout/hList9"/>
    <dgm:cxn modelId="{5101A8A7-7FA5-4A1A-939A-BE98DA14A5EA}" type="presParOf" srcId="{D7E86E30-C79A-473A-87D3-C0D357B20F46}" destId="{FEDF46C6-A99A-43FE-8DC2-2516864747BB}" srcOrd="0" destOrd="0" presId="urn:microsoft.com/office/officeart/2005/8/layout/hList9"/>
    <dgm:cxn modelId="{3F52B375-AD09-4811-9422-F59FB30E933A}" type="presParOf" srcId="{D7E86E30-C79A-473A-87D3-C0D357B20F46}" destId="{D9E0A96B-745F-48F2-A92B-04FEC9B72B92}" srcOrd="1" destOrd="0" presId="urn:microsoft.com/office/officeart/2005/8/layout/hList9"/>
    <dgm:cxn modelId="{0A93710B-F2B7-4BAC-83AC-6EC1D89FA85A}" type="presParOf" srcId="{D9E0A96B-745F-48F2-A92B-04FEC9B72B92}" destId="{0289609C-4529-4803-89BC-C934B0772628}" srcOrd="0" destOrd="0" presId="urn:microsoft.com/office/officeart/2005/8/layout/hList9"/>
    <dgm:cxn modelId="{1B8C64AB-3DC5-4085-8B9C-AEE683CDB44D}" type="presParOf" srcId="{D9E0A96B-745F-48F2-A92B-04FEC9B72B92}" destId="{1ACC9BEE-1F5D-4C62-9537-C399F0F90E8F}" srcOrd="1" destOrd="0" presId="urn:microsoft.com/office/officeart/2005/8/layout/hList9"/>
    <dgm:cxn modelId="{F91FE635-0142-49F7-AC0D-A3B8E3F19B85}" type="presParOf" srcId="{524FF91F-C25A-4584-BC0C-5083CE35C100}" destId="{96A2B660-5480-4202-B78A-E848918E5F58}" srcOrd="2" destOrd="0" presId="urn:microsoft.com/office/officeart/2005/8/layout/hList9"/>
    <dgm:cxn modelId="{AFB7CAAB-8615-4088-90F6-31FCF4E5FF56}" type="presParOf" srcId="{524FF91F-C25A-4584-BC0C-5083CE35C100}" destId="{5926C91E-DFE7-4AE7-9384-BECAD6614596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7F45224-02B6-4269-9845-657962147879}" type="doc">
      <dgm:prSet loTypeId="urn:microsoft.com/office/officeart/2005/8/layout/target3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it-IT"/>
        </a:p>
      </dgm:t>
    </dgm:pt>
    <dgm:pt modelId="{DE92ECDF-0BE3-4032-B293-CABD715580E3}">
      <dgm:prSet phldrT="[Testo]"/>
      <dgm:spPr/>
      <dgm:t>
        <a:bodyPr/>
        <a:lstStyle/>
        <a:p>
          <a:r>
            <a:rPr lang="it-IT" dirty="0" smtClean="0"/>
            <a:t>ricerca e discernimento, alla luce della Parola di Dio, della DSC, con l’apporto delle diverse competenze </a:t>
          </a:r>
          <a:endParaRPr lang="it-IT" dirty="0"/>
        </a:p>
      </dgm:t>
    </dgm:pt>
    <dgm:pt modelId="{025DADBD-D76F-4F2E-8CE3-68BEF825DC36}" type="sibTrans" cxnId="{1B93DBCC-87C4-49D3-8082-B904ABFE9338}">
      <dgm:prSet/>
      <dgm:spPr/>
      <dgm:t>
        <a:bodyPr/>
        <a:lstStyle/>
        <a:p>
          <a:endParaRPr lang="it-IT"/>
        </a:p>
      </dgm:t>
    </dgm:pt>
    <dgm:pt modelId="{153DA7C0-DB5A-4E7A-B811-DE6B5626FD8F}" type="parTrans" cxnId="{1B93DBCC-87C4-49D3-8082-B904ABFE9338}">
      <dgm:prSet/>
      <dgm:spPr/>
      <dgm:t>
        <a:bodyPr/>
        <a:lstStyle/>
        <a:p>
          <a:endParaRPr lang="it-IT"/>
        </a:p>
      </dgm:t>
    </dgm:pt>
    <dgm:pt modelId="{20271DC6-D8A3-4914-B348-975C02DC4070}">
      <dgm:prSet/>
      <dgm:spPr/>
      <dgm:t>
        <a:bodyPr/>
        <a:lstStyle/>
        <a:p>
          <a:r>
            <a:rPr lang="it-IT" dirty="0" smtClean="0"/>
            <a:t>dialogo con soggetti e istituzioni</a:t>
          </a:r>
          <a:endParaRPr lang="it-IT" dirty="0"/>
        </a:p>
      </dgm:t>
    </dgm:pt>
    <dgm:pt modelId="{6FC2D01E-00AB-4F95-9D6D-D494FDD9B2F9}" type="parTrans" cxnId="{9236BF6C-C885-4357-B3FE-FD1EB6C0437D}">
      <dgm:prSet/>
      <dgm:spPr/>
      <dgm:t>
        <a:bodyPr/>
        <a:lstStyle/>
        <a:p>
          <a:endParaRPr lang="it-IT"/>
        </a:p>
      </dgm:t>
    </dgm:pt>
    <dgm:pt modelId="{5338371F-DD1A-4E87-A5F3-2BB71D9FC40E}" type="sibTrans" cxnId="{9236BF6C-C885-4357-B3FE-FD1EB6C0437D}">
      <dgm:prSet/>
      <dgm:spPr/>
      <dgm:t>
        <a:bodyPr/>
        <a:lstStyle/>
        <a:p>
          <a:endParaRPr lang="it-IT"/>
        </a:p>
      </dgm:t>
    </dgm:pt>
    <dgm:pt modelId="{C6846E8C-D6DF-4B6E-B030-C0AC1F1FCB20}">
      <dgm:prSet/>
      <dgm:spPr/>
      <dgm:t>
        <a:bodyPr/>
        <a:lstStyle/>
        <a:p>
          <a:r>
            <a:rPr lang="it-IT" dirty="0" smtClean="0"/>
            <a:t>annuncio dell’istanza etica e antropologica denuncia delle negazioni di tali istanze</a:t>
          </a:r>
          <a:endParaRPr lang="it-IT" b="0" dirty="0"/>
        </a:p>
      </dgm:t>
    </dgm:pt>
    <dgm:pt modelId="{490A0432-7DD8-4004-8CA5-6185FBC5FBE9}" type="parTrans" cxnId="{2D739679-FF72-41A3-9B75-A11CE53CAC27}">
      <dgm:prSet/>
      <dgm:spPr/>
      <dgm:t>
        <a:bodyPr/>
        <a:lstStyle/>
        <a:p>
          <a:endParaRPr lang="it-IT"/>
        </a:p>
      </dgm:t>
    </dgm:pt>
    <dgm:pt modelId="{D7375090-5A40-4F44-9CF8-BD2FD7A7F71E}" type="sibTrans" cxnId="{2D739679-FF72-41A3-9B75-A11CE53CAC27}">
      <dgm:prSet/>
      <dgm:spPr/>
      <dgm:t>
        <a:bodyPr/>
        <a:lstStyle/>
        <a:p>
          <a:endParaRPr lang="it-IT"/>
        </a:p>
      </dgm:t>
    </dgm:pt>
    <dgm:pt modelId="{9138C859-C00C-4DEC-8349-08295B80B157}">
      <dgm:prSet/>
      <dgm:spPr/>
      <dgm:t>
        <a:bodyPr/>
        <a:lstStyle/>
        <a:p>
          <a:r>
            <a:rPr lang="it-IT" smtClean="0"/>
            <a:t>proposta culturale cristianamente ispirata in vari ambiti</a:t>
          </a:r>
          <a:endParaRPr lang="it-IT" dirty="0"/>
        </a:p>
      </dgm:t>
    </dgm:pt>
    <dgm:pt modelId="{A5675709-096B-4837-978A-EC2A243F74BB}" type="parTrans" cxnId="{A0DC8D67-11DE-46F1-B0B3-969E26D161F1}">
      <dgm:prSet/>
      <dgm:spPr/>
      <dgm:t>
        <a:bodyPr/>
        <a:lstStyle/>
        <a:p>
          <a:endParaRPr lang="it-IT"/>
        </a:p>
      </dgm:t>
    </dgm:pt>
    <dgm:pt modelId="{826AA04F-057F-4F18-87FC-707337202206}" type="sibTrans" cxnId="{A0DC8D67-11DE-46F1-B0B3-969E26D161F1}">
      <dgm:prSet/>
      <dgm:spPr/>
      <dgm:t>
        <a:bodyPr/>
        <a:lstStyle/>
        <a:p>
          <a:endParaRPr lang="it-IT"/>
        </a:p>
      </dgm:t>
    </dgm:pt>
    <dgm:pt modelId="{FE1AAED5-464F-456F-8771-ED97B9788BCA}" type="pres">
      <dgm:prSet presAssocID="{D7F45224-02B6-4269-9845-65796214787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CC0D129-2881-4980-93FD-A5A2D9BFD94B}" type="pres">
      <dgm:prSet presAssocID="{DE92ECDF-0BE3-4032-B293-CABD715580E3}" presName="circle1" presStyleLbl="node1" presStyleIdx="0" presStyleCnt="4"/>
      <dgm:spPr/>
    </dgm:pt>
    <dgm:pt modelId="{339C845B-7EFD-49EA-9D4F-5703EBAD3F15}" type="pres">
      <dgm:prSet presAssocID="{DE92ECDF-0BE3-4032-B293-CABD715580E3}" presName="space" presStyleCnt="0"/>
      <dgm:spPr/>
    </dgm:pt>
    <dgm:pt modelId="{E91E6008-D71C-48DB-AB8F-4981D3A2A5C8}" type="pres">
      <dgm:prSet presAssocID="{DE92ECDF-0BE3-4032-B293-CABD715580E3}" presName="rect1" presStyleLbl="alignAcc1" presStyleIdx="0" presStyleCnt="4"/>
      <dgm:spPr/>
      <dgm:t>
        <a:bodyPr/>
        <a:lstStyle/>
        <a:p>
          <a:endParaRPr lang="it-IT"/>
        </a:p>
      </dgm:t>
    </dgm:pt>
    <dgm:pt modelId="{3101F2FF-FC53-4910-B0DD-AF07040C3418}" type="pres">
      <dgm:prSet presAssocID="{20271DC6-D8A3-4914-B348-975C02DC4070}" presName="vertSpace2" presStyleLbl="node1" presStyleIdx="0" presStyleCnt="4"/>
      <dgm:spPr/>
    </dgm:pt>
    <dgm:pt modelId="{03E30C88-2E07-48AE-8607-5DC76B1C4FAF}" type="pres">
      <dgm:prSet presAssocID="{20271DC6-D8A3-4914-B348-975C02DC4070}" presName="circle2" presStyleLbl="node1" presStyleIdx="1" presStyleCnt="4"/>
      <dgm:spPr/>
    </dgm:pt>
    <dgm:pt modelId="{B9A50D13-9FB4-4835-AB3F-488CD9AE620E}" type="pres">
      <dgm:prSet presAssocID="{20271DC6-D8A3-4914-B348-975C02DC4070}" presName="rect2" presStyleLbl="alignAcc1" presStyleIdx="1" presStyleCnt="4"/>
      <dgm:spPr/>
      <dgm:t>
        <a:bodyPr/>
        <a:lstStyle/>
        <a:p>
          <a:endParaRPr lang="it-IT"/>
        </a:p>
      </dgm:t>
    </dgm:pt>
    <dgm:pt modelId="{8890A9EC-1950-4128-9118-0103847F284C}" type="pres">
      <dgm:prSet presAssocID="{C6846E8C-D6DF-4B6E-B030-C0AC1F1FCB20}" presName="vertSpace3" presStyleLbl="node1" presStyleIdx="1" presStyleCnt="4"/>
      <dgm:spPr/>
    </dgm:pt>
    <dgm:pt modelId="{3FC0C71C-C8C2-4FF0-9D5E-24470E035C8B}" type="pres">
      <dgm:prSet presAssocID="{C6846E8C-D6DF-4B6E-B030-C0AC1F1FCB20}" presName="circle3" presStyleLbl="node1" presStyleIdx="2" presStyleCnt="4"/>
      <dgm:spPr/>
    </dgm:pt>
    <dgm:pt modelId="{5FC535E6-B07C-4F17-A326-691D30EB9A89}" type="pres">
      <dgm:prSet presAssocID="{C6846E8C-D6DF-4B6E-B030-C0AC1F1FCB20}" presName="rect3" presStyleLbl="alignAcc1" presStyleIdx="2" presStyleCnt="4"/>
      <dgm:spPr/>
      <dgm:t>
        <a:bodyPr/>
        <a:lstStyle/>
        <a:p>
          <a:endParaRPr lang="it-IT"/>
        </a:p>
      </dgm:t>
    </dgm:pt>
    <dgm:pt modelId="{617BD168-32B3-486A-B786-3D5D4FA2156D}" type="pres">
      <dgm:prSet presAssocID="{9138C859-C00C-4DEC-8349-08295B80B157}" presName="vertSpace4" presStyleLbl="node1" presStyleIdx="2" presStyleCnt="4"/>
      <dgm:spPr/>
    </dgm:pt>
    <dgm:pt modelId="{1A8678BA-7B0B-4415-98FC-BE3BAF9936BE}" type="pres">
      <dgm:prSet presAssocID="{9138C859-C00C-4DEC-8349-08295B80B157}" presName="circle4" presStyleLbl="node1" presStyleIdx="3" presStyleCnt="4"/>
      <dgm:spPr/>
    </dgm:pt>
    <dgm:pt modelId="{98B6E3C3-92B4-461D-A45E-A19037F48E5A}" type="pres">
      <dgm:prSet presAssocID="{9138C859-C00C-4DEC-8349-08295B80B157}" presName="rect4" presStyleLbl="alignAcc1" presStyleIdx="3" presStyleCnt="4"/>
      <dgm:spPr/>
      <dgm:t>
        <a:bodyPr/>
        <a:lstStyle/>
        <a:p>
          <a:endParaRPr lang="it-IT"/>
        </a:p>
      </dgm:t>
    </dgm:pt>
    <dgm:pt modelId="{7CFDE6FF-EA2F-4710-960A-025A1BEC05D7}" type="pres">
      <dgm:prSet presAssocID="{DE92ECDF-0BE3-4032-B293-CABD715580E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864DE5-2ABA-440E-9F00-C720558F6F16}" type="pres">
      <dgm:prSet presAssocID="{20271DC6-D8A3-4914-B348-975C02DC4070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723FB8-B9C7-456A-9E31-6B87FC1B2BBF}" type="pres">
      <dgm:prSet presAssocID="{C6846E8C-D6DF-4B6E-B030-C0AC1F1FCB2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85E76A-6C39-4848-859A-907203BDECA9}" type="pres">
      <dgm:prSet presAssocID="{9138C859-C00C-4DEC-8349-08295B80B15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3082B77-DD51-4DE8-A64D-B1F8274F2898}" type="presOf" srcId="{DE92ECDF-0BE3-4032-B293-CABD715580E3}" destId="{7CFDE6FF-EA2F-4710-960A-025A1BEC05D7}" srcOrd="1" destOrd="0" presId="urn:microsoft.com/office/officeart/2005/8/layout/target3"/>
    <dgm:cxn modelId="{07E04AC8-292B-4D71-A900-338219414979}" type="presOf" srcId="{D7F45224-02B6-4269-9845-657962147879}" destId="{FE1AAED5-464F-456F-8771-ED97B9788BCA}" srcOrd="0" destOrd="0" presId="urn:microsoft.com/office/officeart/2005/8/layout/target3"/>
    <dgm:cxn modelId="{5B0D80EC-E457-4B5B-A9F9-F7FE9C9E9E62}" type="presOf" srcId="{20271DC6-D8A3-4914-B348-975C02DC4070}" destId="{B9A50D13-9FB4-4835-AB3F-488CD9AE620E}" srcOrd="0" destOrd="0" presId="urn:microsoft.com/office/officeart/2005/8/layout/target3"/>
    <dgm:cxn modelId="{98B80648-716B-4722-A8AC-125383E8BCC0}" type="presOf" srcId="{DE92ECDF-0BE3-4032-B293-CABD715580E3}" destId="{E91E6008-D71C-48DB-AB8F-4981D3A2A5C8}" srcOrd="0" destOrd="0" presId="urn:microsoft.com/office/officeart/2005/8/layout/target3"/>
    <dgm:cxn modelId="{5F7C5E4E-E6F6-4F19-8CCC-D749BF45DEC8}" type="presOf" srcId="{9138C859-C00C-4DEC-8349-08295B80B157}" destId="{9785E76A-6C39-4848-859A-907203BDECA9}" srcOrd="1" destOrd="0" presId="urn:microsoft.com/office/officeart/2005/8/layout/target3"/>
    <dgm:cxn modelId="{1B93DBCC-87C4-49D3-8082-B904ABFE9338}" srcId="{D7F45224-02B6-4269-9845-657962147879}" destId="{DE92ECDF-0BE3-4032-B293-CABD715580E3}" srcOrd="0" destOrd="0" parTransId="{153DA7C0-DB5A-4E7A-B811-DE6B5626FD8F}" sibTransId="{025DADBD-D76F-4F2E-8CE3-68BEF825DC36}"/>
    <dgm:cxn modelId="{8D8EEF4E-D81C-4EF8-9C39-F54E2140A83A}" type="presOf" srcId="{9138C859-C00C-4DEC-8349-08295B80B157}" destId="{98B6E3C3-92B4-461D-A45E-A19037F48E5A}" srcOrd="0" destOrd="0" presId="urn:microsoft.com/office/officeart/2005/8/layout/target3"/>
    <dgm:cxn modelId="{2D739679-FF72-41A3-9B75-A11CE53CAC27}" srcId="{D7F45224-02B6-4269-9845-657962147879}" destId="{C6846E8C-D6DF-4B6E-B030-C0AC1F1FCB20}" srcOrd="2" destOrd="0" parTransId="{490A0432-7DD8-4004-8CA5-6185FBC5FBE9}" sibTransId="{D7375090-5A40-4F44-9CF8-BD2FD7A7F71E}"/>
    <dgm:cxn modelId="{B7CD1B42-A354-4800-A384-B6637033DF10}" type="presOf" srcId="{C6846E8C-D6DF-4B6E-B030-C0AC1F1FCB20}" destId="{48723FB8-B9C7-456A-9E31-6B87FC1B2BBF}" srcOrd="1" destOrd="0" presId="urn:microsoft.com/office/officeart/2005/8/layout/target3"/>
    <dgm:cxn modelId="{F79AA53B-2F9B-4FB0-AFE5-5A88D805E9F0}" type="presOf" srcId="{C6846E8C-D6DF-4B6E-B030-C0AC1F1FCB20}" destId="{5FC535E6-B07C-4F17-A326-691D30EB9A89}" srcOrd="0" destOrd="0" presId="urn:microsoft.com/office/officeart/2005/8/layout/target3"/>
    <dgm:cxn modelId="{0BBE8E3F-C798-41E6-8213-65B52BD71168}" type="presOf" srcId="{20271DC6-D8A3-4914-B348-975C02DC4070}" destId="{65864DE5-2ABA-440E-9F00-C720558F6F16}" srcOrd="1" destOrd="0" presId="urn:microsoft.com/office/officeart/2005/8/layout/target3"/>
    <dgm:cxn modelId="{9236BF6C-C885-4357-B3FE-FD1EB6C0437D}" srcId="{D7F45224-02B6-4269-9845-657962147879}" destId="{20271DC6-D8A3-4914-B348-975C02DC4070}" srcOrd="1" destOrd="0" parTransId="{6FC2D01E-00AB-4F95-9D6D-D494FDD9B2F9}" sibTransId="{5338371F-DD1A-4E87-A5F3-2BB71D9FC40E}"/>
    <dgm:cxn modelId="{A0DC8D67-11DE-46F1-B0B3-969E26D161F1}" srcId="{D7F45224-02B6-4269-9845-657962147879}" destId="{9138C859-C00C-4DEC-8349-08295B80B157}" srcOrd="3" destOrd="0" parTransId="{A5675709-096B-4837-978A-EC2A243F74BB}" sibTransId="{826AA04F-057F-4F18-87FC-707337202206}"/>
    <dgm:cxn modelId="{71C27C1F-2C51-4844-BAEE-BB1B77821FDF}" type="presParOf" srcId="{FE1AAED5-464F-456F-8771-ED97B9788BCA}" destId="{5CC0D129-2881-4980-93FD-A5A2D9BFD94B}" srcOrd="0" destOrd="0" presId="urn:microsoft.com/office/officeart/2005/8/layout/target3"/>
    <dgm:cxn modelId="{9879DC18-E927-4EDE-8509-B9BD188C6272}" type="presParOf" srcId="{FE1AAED5-464F-456F-8771-ED97B9788BCA}" destId="{339C845B-7EFD-49EA-9D4F-5703EBAD3F15}" srcOrd="1" destOrd="0" presId="urn:microsoft.com/office/officeart/2005/8/layout/target3"/>
    <dgm:cxn modelId="{0B91B7D4-0D60-4D18-B86F-8A011C11552D}" type="presParOf" srcId="{FE1AAED5-464F-456F-8771-ED97B9788BCA}" destId="{E91E6008-D71C-48DB-AB8F-4981D3A2A5C8}" srcOrd="2" destOrd="0" presId="urn:microsoft.com/office/officeart/2005/8/layout/target3"/>
    <dgm:cxn modelId="{ADBFB2A1-F4F7-4566-B34E-EA3BB03119DC}" type="presParOf" srcId="{FE1AAED5-464F-456F-8771-ED97B9788BCA}" destId="{3101F2FF-FC53-4910-B0DD-AF07040C3418}" srcOrd="3" destOrd="0" presId="urn:microsoft.com/office/officeart/2005/8/layout/target3"/>
    <dgm:cxn modelId="{9AD5B466-7DD8-4247-A1F4-C306F3F56A5F}" type="presParOf" srcId="{FE1AAED5-464F-456F-8771-ED97B9788BCA}" destId="{03E30C88-2E07-48AE-8607-5DC76B1C4FAF}" srcOrd="4" destOrd="0" presId="urn:microsoft.com/office/officeart/2005/8/layout/target3"/>
    <dgm:cxn modelId="{2B00CB6D-EF79-4594-814B-CE11EAEEBC28}" type="presParOf" srcId="{FE1AAED5-464F-456F-8771-ED97B9788BCA}" destId="{B9A50D13-9FB4-4835-AB3F-488CD9AE620E}" srcOrd="5" destOrd="0" presId="urn:microsoft.com/office/officeart/2005/8/layout/target3"/>
    <dgm:cxn modelId="{3A48D275-DA6A-4685-86BA-865579437E21}" type="presParOf" srcId="{FE1AAED5-464F-456F-8771-ED97B9788BCA}" destId="{8890A9EC-1950-4128-9118-0103847F284C}" srcOrd="6" destOrd="0" presId="urn:microsoft.com/office/officeart/2005/8/layout/target3"/>
    <dgm:cxn modelId="{FCC130CE-D169-437B-AD79-84945F18CB23}" type="presParOf" srcId="{FE1AAED5-464F-456F-8771-ED97B9788BCA}" destId="{3FC0C71C-C8C2-4FF0-9D5E-24470E035C8B}" srcOrd="7" destOrd="0" presId="urn:microsoft.com/office/officeart/2005/8/layout/target3"/>
    <dgm:cxn modelId="{0580ACD7-27F3-46B1-905C-CB6FB261237D}" type="presParOf" srcId="{FE1AAED5-464F-456F-8771-ED97B9788BCA}" destId="{5FC535E6-B07C-4F17-A326-691D30EB9A89}" srcOrd="8" destOrd="0" presId="urn:microsoft.com/office/officeart/2005/8/layout/target3"/>
    <dgm:cxn modelId="{9964F393-E6AF-4C56-9276-E6C2DACC9481}" type="presParOf" srcId="{FE1AAED5-464F-456F-8771-ED97B9788BCA}" destId="{617BD168-32B3-486A-B786-3D5D4FA2156D}" srcOrd="9" destOrd="0" presId="urn:microsoft.com/office/officeart/2005/8/layout/target3"/>
    <dgm:cxn modelId="{B126808D-DEDF-4C79-8885-92A3CF27BF43}" type="presParOf" srcId="{FE1AAED5-464F-456F-8771-ED97B9788BCA}" destId="{1A8678BA-7B0B-4415-98FC-BE3BAF9936BE}" srcOrd="10" destOrd="0" presId="urn:microsoft.com/office/officeart/2005/8/layout/target3"/>
    <dgm:cxn modelId="{A08A9D26-4853-4332-A49D-F769DF4503D5}" type="presParOf" srcId="{FE1AAED5-464F-456F-8771-ED97B9788BCA}" destId="{98B6E3C3-92B4-461D-A45E-A19037F48E5A}" srcOrd="11" destOrd="0" presId="urn:microsoft.com/office/officeart/2005/8/layout/target3"/>
    <dgm:cxn modelId="{07944D89-3B44-488F-859E-CA12E202C523}" type="presParOf" srcId="{FE1AAED5-464F-456F-8771-ED97B9788BCA}" destId="{7CFDE6FF-EA2F-4710-960A-025A1BEC05D7}" srcOrd="12" destOrd="0" presId="urn:microsoft.com/office/officeart/2005/8/layout/target3"/>
    <dgm:cxn modelId="{7427A460-8AF1-42D4-9E80-3B572FBEB472}" type="presParOf" srcId="{FE1AAED5-464F-456F-8771-ED97B9788BCA}" destId="{65864DE5-2ABA-440E-9F00-C720558F6F16}" srcOrd="13" destOrd="0" presId="urn:microsoft.com/office/officeart/2005/8/layout/target3"/>
    <dgm:cxn modelId="{DE180431-DBEE-41F0-AC75-1EFEE90679A9}" type="presParOf" srcId="{FE1AAED5-464F-456F-8771-ED97B9788BCA}" destId="{48723FB8-B9C7-456A-9E31-6B87FC1B2BBF}" srcOrd="14" destOrd="0" presId="urn:microsoft.com/office/officeart/2005/8/layout/target3"/>
    <dgm:cxn modelId="{94B39ECE-559E-4A9F-8412-FBE672649B8A}" type="presParOf" srcId="{FE1AAED5-464F-456F-8771-ED97B9788BCA}" destId="{9785E76A-6C39-4848-859A-907203BDECA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B4AACF6-1DF4-400B-9D53-1664A4D97CE0}" type="doc">
      <dgm:prSet loTypeId="urn:microsoft.com/office/officeart/2005/8/layout/hList9" loCatId="list" qsTypeId="urn:microsoft.com/office/officeart/2005/8/quickstyle/simple4" qsCatId="simple" csTypeId="urn:microsoft.com/office/officeart/2005/8/colors/accent4_1" csCatId="accent4" phldr="1"/>
      <dgm:spPr/>
      <dgm:t>
        <a:bodyPr/>
        <a:lstStyle/>
        <a:p>
          <a:endParaRPr lang="it-IT"/>
        </a:p>
      </dgm:t>
    </dgm:pt>
    <dgm:pt modelId="{1BB6CAC9-4482-4657-8FC2-8CA7602427D4}">
      <dgm:prSet phldrT="[Testo]"/>
      <dgm:spPr/>
      <dgm:t>
        <a:bodyPr/>
        <a:lstStyle/>
        <a:p>
          <a:r>
            <a:rPr lang="it-IT" dirty="0" smtClean="0"/>
            <a:t>4.</a:t>
          </a:r>
        </a:p>
        <a:p>
          <a:r>
            <a:rPr lang="it-IT" dirty="0" smtClean="0"/>
            <a:t>Azione sociale</a:t>
          </a:r>
          <a:endParaRPr lang="it-IT" dirty="0"/>
        </a:p>
      </dgm:t>
    </dgm:pt>
    <dgm:pt modelId="{7CD43190-2183-4568-A4B1-BFC3ED05DB55}" type="parTrans" cxnId="{7CB39497-0556-405A-B807-D4D84398ECCB}">
      <dgm:prSet/>
      <dgm:spPr/>
      <dgm:t>
        <a:bodyPr/>
        <a:lstStyle/>
        <a:p>
          <a:endParaRPr lang="it-IT"/>
        </a:p>
      </dgm:t>
    </dgm:pt>
    <dgm:pt modelId="{912F250C-8F71-4613-8775-B0C0C258A742}" type="sibTrans" cxnId="{7CB39497-0556-405A-B807-D4D84398ECCB}">
      <dgm:prSet/>
      <dgm:spPr/>
      <dgm:t>
        <a:bodyPr/>
        <a:lstStyle/>
        <a:p>
          <a:endParaRPr lang="it-IT"/>
        </a:p>
      </dgm:t>
    </dgm:pt>
    <dgm:pt modelId="{E89DE9D3-B957-4CAC-AE07-173FF9613560}">
      <dgm:prSet/>
      <dgm:spPr/>
      <dgm:t>
        <a:bodyPr/>
        <a:lstStyle/>
        <a:p>
          <a:r>
            <a:rPr lang="it-IT" b="1" dirty="0" smtClean="0"/>
            <a:t>Opere, attività, sinergie</a:t>
          </a:r>
          <a:r>
            <a:rPr lang="it-IT" dirty="0" smtClean="0"/>
            <a:t>, in cui vengono progettate azioni puntuali o strutturate per rinnovare le realtà sociali (cfr. </a:t>
          </a:r>
          <a:r>
            <a:rPr lang="it-IT" i="1" dirty="0" smtClean="0"/>
            <a:t>Compendio</a:t>
          </a:r>
          <a:r>
            <a:rPr lang="it-IT" dirty="0" smtClean="0"/>
            <a:t>, 526).</a:t>
          </a:r>
          <a:endParaRPr lang="it-IT" dirty="0"/>
        </a:p>
      </dgm:t>
    </dgm:pt>
    <dgm:pt modelId="{6F93DCA4-7872-4445-B399-A5648670CC85}" type="parTrans" cxnId="{FC71DE8B-42E2-4F61-889D-E9A912ACAC3F}">
      <dgm:prSet/>
      <dgm:spPr/>
      <dgm:t>
        <a:bodyPr/>
        <a:lstStyle/>
        <a:p>
          <a:endParaRPr lang="it-IT"/>
        </a:p>
      </dgm:t>
    </dgm:pt>
    <dgm:pt modelId="{4C14D865-AFEC-46E3-908F-E5F6DC7CC90B}" type="sibTrans" cxnId="{FC71DE8B-42E2-4F61-889D-E9A912ACAC3F}">
      <dgm:prSet/>
      <dgm:spPr/>
      <dgm:t>
        <a:bodyPr/>
        <a:lstStyle/>
        <a:p>
          <a:endParaRPr lang="it-IT"/>
        </a:p>
      </dgm:t>
    </dgm:pt>
    <dgm:pt modelId="{524FF91F-C25A-4584-BC0C-5083CE35C100}" type="pres">
      <dgm:prSet presAssocID="{7B4AACF6-1DF4-400B-9D53-1664A4D97CE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2C3DCBB-AAA4-4CFD-8F30-6762476EBD61}" type="pres">
      <dgm:prSet presAssocID="{1BB6CAC9-4482-4657-8FC2-8CA7602427D4}" presName="posSpace" presStyleCnt="0"/>
      <dgm:spPr/>
    </dgm:pt>
    <dgm:pt modelId="{D7E86E30-C79A-473A-87D3-C0D357B20F46}" type="pres">
      <dgm:prSet presAssocID="{1BB6CAC9-4482-4657-8FC2-8CA7602427D4}" presName="vertFlow" presStyleCnt="0"/>
      <dgm:spPr/>
    </dgm:pt>
    <dgm:pt modelId="{FEDF46C6-A99A-43FE-8DC2-2516864747BB}" type="pres">
      <dgm:prSet presAssocID="{1BB6CAC9-4482-4657-8FC2-8CA7602427D4}" presName="topSpace" presStyleCnt="0"/>
      <dgm:spPr/>
    </dgm:pt>
    <dgm:pt modelId="{D9E0A96B-745F-48F2-A92B-04FEC9B72B92}" type="pres">
      <dgm:prSet presAssocID="{1BB6CAC9-4482-4657-8FC2-8CA7602427D4}" presName="firstComp" presStyleCnt="0"/>
      <dgm:spPr/>
    </dgm:pt>
    <dgm:pt modelId="{0289609C-4529-4803-89BC-C934B0772628}" type="pres">
      <dgm:prSet presAssocID="{1BB6CAC9-4482-4657-8FC2-8CA7602427D4}" presName="firstChild" presStyleLbl="bgAccFollowNode1" presStyleIdx="0" presStyleCnt="1"/>
      <dgm:spPr/>
      <dgm:t>
        <a:bodyPr/>
        <a:lstStyle/>
        <a:p>
          <a:endParaRPr lang="it-IT"/>
        </a:p>
      </dgm:t>
    </dgm:pt>
    <dgm:pt modelId="{1ACC9BEE-1F5D-4C62-9537-C399F0F90E8F}" type="pres">
      <dgm:prSet presAssocID="{1BB6CAC9-4482-4657-8FC2-8CA7602427D4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A2B660-5480-4202-B78A-E848918E5F58}" type="pres">
      <dgm:prSet presAssocID="{1BB6CAC9-4482-4657-8FC2-8CA7602427D4}" presName="negSpace" presStyleCnt="0"/>
      <dgm:spPr/>
    </dgm:pt>
    <dgm:pt modelId="{5926C91E-DFE7-4AE7-9384-BECAD6614596}" type="pres">
      <dgm:prSet presAssocID="{1BB6CAC9-4482-4657-8FC2-8CA7602427D4}" presName="circle" presStyleLbl="node1" presStyleIdx="0" presStyleCnt="1"/>
      <dgm:spPr/>
      <dgm:t>
        <a:bodyPr/>
        <a:lstStyle/>
        <a:p>
          <a:endParaRPr lang="it-IT"/>
        </a:p>
      </dgm:t>
    </dgm:pt>
  </dgm:ptLst>
  <dgm:cxnLst>
    <dgm:cxn modelId="{E88BB7C1-8986-48BD-A931-9707AE300C30}" type="presOf" srcId="{7B4AACF6-1DF4-400B-9D53-1664A4D97CE0}" destId="{524FF91F-C25A-4584-BC0C-5083CE35C100}" srcOrd="0" destOrd="0" presId="urn:microsoft.com/office/officeart/2005/8/layout/hList9"/>
    <dgm:cxn modelId="{BDA82CB0-CD20-4B39-AFA3-A02B75790A0D}" type="presOf" srcId="{1BB6CAC9-4482-4657-8FC2-8CA7602427D4}" destId="{5926C91E-DFE7-4AE7-9384-BECAD6614596}" srcOrd="0" destOrd="0" presId="urn:microsoft.com/office/officeart/2005/8/layout/hList9"/>
    <dgm:cxn modelId="{FC71DE8B-42E2-4F61-889D-E9A912ACAC3F}" srcId="{1BB6CAC9-4482-4657-8FC2-8CA7602427D4}" destId="{E89DE9D3-B957-4CAC-AE07-173FF9613560}" srcOrd="0" destOrd="0" parTransId="{6F93DCA4-7872-4445-B399-A5648670CC85}" sibTransId="{4C14D865-AFEC-46E3-908F-E5F6DC7CC90B}"/>
    <dgm:cxn modelId="{5E96D82E-B834-417A-B6F8-F586CD6F2B83}" type="presOf" srcId="{E89DE9D3-B957-4CAC-AE07-173FF9613560}" destId="{0289609C-4529-4803-89BC-C934B0772628}" srcOrd="0" destOrd="0" presId="urn:microsoft.com/office/officeart/2005/8/layout/hList9"/>
    <dgm:cxn modelId="{6B50A6F8-F73F-4686-A5A0-53B2286B22D2}" type="presOf" srcId="{E89DE9D3-B957-4CAC-AE07-173FF9613560}" destId="{1ACC9BEE-1F5D-4C62-9537-C399F0F90E8F}" srcOrd="1" destOrd="0" presId="urn:microsoft.com/office/officeart/2005/8/layout/hList9"/>
    <dgm:cxn modelId="{7CB39497-0556-405A-B807-D4D84398ECCB}" srcId="{7B4AACF6-1DF4-400B-9D53-1664A4D97CE0}" destId="{1BB6CAC9-4482-4657-8FC2-8CA7602427D4}" srcOrd="0" destOrd="0" parTransId="{7CD43190-2183-4568-A4B1-BFC3ED05DB55}" sibTransId="{912F250C-8F71-4613-8775-B0C0C258A742}"/>
    <dgm:cxn modelId="{DBF54C18-7F71-40E4-A057-0D33167E8A14}" type="presParOf" srcId="{524FF91F-C25A-4584-BC0C-5083CE35C100}" destId="{A2C3DCBB-AAA4-4CFD-8F30-6762476EBD61}" srcOrd="0" destOrd="0" presId="urn:microsoft.com/office/officeart/2005/8/layout/hList9"/>
    <dgm:cxn modelId="{1DD81520-2FC9-433D-8B36-B09CF6B1B62B}" type="presParOf" srcId="{524FF91F-C25A-4584-BC0C-5083CE35C100}" destId="{D7E86E30-C79A-473A-87D3-C0D357B20F46}" srcOrd="1" destOrd="0" presId="urn:microsoft.com/office/officeart/2005/8/layout/hList9"/>
    <dgm:cxn modelId="{0DF0B5B9-9DA1-4E67-8C44-0C8AB3CF1BD7}" type="presParOf" srcId="{D7E86E30-C79A-473A-87D3-C0D357B20F46}" destId="{FEDF46C6-A99A-43FE-8DC2-2516864747BB}" srcOrd="0" destOrd="0" presId="urn:microsoft.com/office/officeart/2005/8/layout/hList9"/>
    <dgm:cxn modelId="{69A1C0D1-CAE4-4A9B-A22F-9F278CB61168}" type="presParOf" srcId="{D7E86E30-C79A-473A-87D3-C0D357B20F46}" destId="{D9E0A96B-745F-48F2-A92B-04FEC9B72B92}" srcOrd="1" destOrd="0" presId="urn:microsoft.com/office/officeart/2005/8/layout/hList9"/>
    <dgm:cxn modelId="{D99E3B42-5B66-4CC4-8782-0CE5A5FB9114}" type="presParOf" srcId="{D9E0A96B-745F-48F2-A92B-04FEC9B72B92}" destId="{0289609C-4529-4803-89BC-C934B0772628}" srcOrd="0" destOrd="0" presId="urn:microsoft.com/office/officeart/2005/8/layout/hList9"/>
    <dgm:cxn modelId="{009DE7DD-47FB-4979-9E07-745815F94F97}" type="presParOf" srcId="{D9E0A96B-745F-48F2-A92B-04FEC9B72B92}" destId="{1ACC9BEE-1F5D-4C62-9537-C399F0F90E8F}" srcOrd="1" destOrd="0" presId="urn:microsoft.com/office/officeart/2005/8/layout/hList9"/>
    <dgm:cxn modelId="{1C795650-0789-418C-814B-5E5C54381941}" type="presParOf" srcId="{524FF91F-C25A-4584-BC0C-5083CE35C100}" destId="{96A2B660-5480-4202-B78A-E848918E5F58}" srcOrd="2" destOrd="0" presId="urn:microsoft.com/office/officeart/2005/8/layout/hList9"/>
    <dgm:cxn modelId="{DB1C9AB2-805B-45CC-967E-AEB5D87490E1}" type="presParOf" srcId="{524FF91F-C25A-4584-BC0C-5083CE35C100}" destId="{5926C91E-DFE7-4AE7-9384-BECAD6614596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D7F45224-02B6-4269-9845-657962147879}" type="doc">
      <dgm:prSet loTypeId="urn:microsoft.com/office/officeart/2005/8/layout/target3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it-IT"/>
        </a:p>
      </dgm:t>
    </dgm:pt>
    <dgm:pt modelId="{DE92ECDF-0BE3-4032-B293-CABD715580E3}">
      <dgm:prSet phldrT="[Testo]"/>
      <dgm:spPr/>
      <dgm:t>
        <a:bodyPr/>
        <a:lstStyle/>
        <a:p>
          <a:r>
            <a:rPr lang="it-IT" dirty="0" smtClean="0"/>
            <a:t>che le comunità hanno generano e svolgono in proprio: carità, assistenza, educazione ed istruzione, cooperazione sociale ed economica, salute</a:t>
          </a:r>
          <a:endParaRPr lang="it-IT" dirty="0"/>
        </a:p>
      </dgm:t>
    </dgm:pt>
    <dgm:pt modelId="{025DADBD-D76F-4F2E-8CE3-68BEF825DC36}" type="sibTrans" cxnId="{1B93DBCC-87C4-49D3-8082-B904ABFE9338}">
      <dgm:prSet/>
      <dgm:spPr/>
      <dgm:t>
        <a:bodyPr/>
        <a:lstStyle/>
        <a:p>
          <a:endParaRPr lang="it-IT"/>
        </a:p>
      </dgm:t>
    </dgm:pt>
    <dgm:pt modelId="{153DA7C0-DB5A-4E7A-B811-DE6B5626FD8F}" type="parTrans" cxnId="{1B93DBCC-87C4-49D3-8082-B904ABFE9338}">
      <dgm:prSet/>
      <dgm:spPr/>
      <dgm:t>
        <a:bodyPr/>
        <a:lstStyle/>
        <a:p>
          <a:endParaRPr lang="it-IT"/>
        </a:p>
      </dgm:t>
    </dgm:pt>
    <dgm:pt modelId="{20271DC6-D8A3-4914-B348-975C02DC4070}">
      <dgm:prSet/>
      <dgm:spPr/>
      <dgm:t>
        <a:bodyPr/>
        <a:lstStyle/>
        <a:p>
          <a:r>
            <a:rPr lang="it-IT" dirty="0" smtClean="0"/>
            <a:t>che i cristiani compiono in forma associata</a:t>
          </a:r>
          <a:endParaRPr lang="it-IT" dirty="0"/>
        </a:p>
      </dgm:t>
    </dgm:pt>
    <dgm:pt modelId="{6FC2D01E-00AB-4F95-9D6D-D494FDD9B2F9}" type="parTrans" cxnId="{9236BF6C-C885-4357-B3FE-FD1EB6C0437D}">
      <dgm:prSet/>
      <dgm:spPr/>
      <dgm:t>
        <a:bodyPr/>
        <a:lstStyle/>
        <a:p>
          <a:endParaRPr lang="it-IT"/>
        </a:p>
      </dgm:t>
    </dgm:pt>
    <dgm:pt modelId="{5338371F-DD1A-4E87-A5F3-2BB71D9FC40E}" type="sibTrans" cxnId="{9236BF6C-C885-4357-B3FE-FD1EB6C0437D}">
      <dgm:prSet/>
      <dgm:spPr/>
      <dgm:t>
        <a:bodyPr/>
        <a:lstStyle/>
        <a:p>
          <a:endParaRPr lang="it-IT"/>
        </a:p>
      </dgm:t>
    </dgm:pt>
    <dgm:pt modelId="{C6846E8C-D6DF-4B6E-B030-C0AC1F1FCB20}">
      <dgm:prSet/>
      <dgm:spPr/>
      <dgm:t>
        <a:bodyPr/>
        <a:lstStyle/>
        <a:p>
          <a:r>
            <a:rPr lang="it-IT" b="0" dirty="0" smtClean="0"/>
            <a:t>che i cristiani compiono nella loro responsabilità personale</a:t>
          </a:r>
          <a:endParaRPr lang="it-IT" b="0" dirty="0"/>
        </a:p>
      </dgm:t>
    </dgm:pt>
    <dgm:pt modelId="{490A0432-7DD8-4004-8CA5-6185FBC5FBE9}" type="parTrans" cxnId="{2D739679-FF72-41A3-9B75-A11CE53CAC27}">
      <dgm:prSet/>
      <dgm:spPr/>
      <dgm:t>
        <a:bodyPr/>
        <a:lstStyle/>
        <a:p>
          <a:endParaRPr lang="it-IT"/>
        </a:p>
      </dgm:t>
    </dgm:pt>
    <dgm:pt modelId="{D7375090-5A40-4F44-9CF8-BD2FD7A7F71E}" type="sibTrans" cxnId="{2D739679-FF72-41A3-9B75-A11CE53CAC27}">
      <dgm:prSet/>
      <dgm:spPr/>
      <dgm:t>
        <a:bodyPr/>
        <a:lstStyle/>
        <a:p>
          <a:endParaRPr lang="it-IT"/>
        </a:p>
      </dgm:t>
    </dgm:pt>
    <dgm:pt modelId="{FE1AAED5-464F-456F-8771-ED97B9788BCA}" type="pres">
      <dgm:prSet presAssocID="{D7F45224-02B6-4269-9845-65796214787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CC0D129-2881-4980-93FD-A5A2D9BFD94B}" type="pres">
      <dgm:prSet presAssocID="{DE92ECDF-0BE3-4032-B293-CABD715580E3}" presName="circle1" presStyleLbl="node1" presStyleIdx="0" presStyleCnt="3"/>
      <dgm:spPr/>
    </dgm:pt>
    <dgm:pt modelId="{339C845B-7EFD-49EA-9D4F-5703EBAD3F15}" type="pres">
      <dgm:prSet presAssocID="{DE92ECDF-0BE3-4032-B293-CABD715580E3}" presName="space" presStyleCnt="0"/>
      <dgm:spPr/>
    </dgm:pt>
    <dgm:pt modelId="{E91E6008-D71C-48DB-AB8F-4981D3A2A5C8}" type="pres">
      <dgm:prSet presAssocID="{DE92ECDF-0BE3-4032-B293-CABD715580E3}" presName="rect1" presStyleLbl="alignAcc1" presStyleIdx="0" presStyleCnt="3"/>
      <dgm:spPr/>
      <dgm:t>
        <a:bodyPr/>
        <a:lstStyle/>
        <a:p>
          <a:endParaRPr lang="it-IT"/>
        </a:p>
      </dgm:t>
    </dgm:pt>
    <dgm:pt modelId="{3101F2FF-FC53-4910-B0DD-AF07040C3418}" type="pres">
      <dgm:prSet presAssocID="{20271DC6-D8A3-4914-B348-975C02DC4070}" presName="vertSpace2" presStyleLbl="node1" presStyleIdx="0" presStyleCnt="3"/>
      <dgm:spPr/>
    </dgm:pt>
    <dgm:pt modelId="{03E30C88-2E07-48AE-8607-5DC76B1C4FAF}" type="pres">
      <dgm:prSet presAssocID="{20271DC6-D8A3-4914-B348-975C02DC4070}" presName="circle2" presStyleLbl="node1" presStyleIdx="1" presStyleCnt="3"/>
      <dgm:spPr/>
    </dgm:pt>
    <dgm:pt modelId="{B9A50D13-9FB4-4835-AB3F-488CD9AE620E}" type="pres">
      <dgm:prSet presAssocID="{20271DC6-D8A3-4914-B348-975C02DC4070}" presName="rect2" presStyleLbl="alignAcc1" presStyleIdx="1" presStyleCnt="3"/>
      <dgm:spPr/>
      <dgm:t>
        <a:bodyPr/>
        <a:lstStyle/>
        <a:p>
          <a:endParaRPr lang="it-IT"/>
        </a:p>
      </dgm:t>
    </dgm:pt>
    <dgm:pt modelId="{8890A9EC-1950-4128-9118-0103847F284C}" type="pres">
      <dgm:prSet presAssocID="{C6846E8C-D6DF-4B6E-B030-C0AC1F1FCB20}" presName="vertSpace3" presStyleLbl="node1" presStyleIdx="1" presStyleCnt="3"/>
      <dgm:spPr/>
    </dgm:pt>
    <dgm:pt modelId="{3FC0C71C-C8C2-4FF0-9D5E-24470E035C8B}" type="pres">
      <dgm:prSet presAssocID="{C6846E8C-D6DF-4B6E-B030-C0AC1F1FCB20}" presName="circle3" presStyleLbl="node1" presStyleIdx="2" presStyleCnt="3"/>
      <dgm:spPr/>
    </dgm:pt>
    <dgm:pt modelId="{5FC535E6-B07C-4F17-A326-691D30EB9A89}" type="pres">
      <dgm:prSet presAssocID="{C6846E8C-D6DF-4B6E-B030-C0AC1F1FCB20}" presName="rect3" presStyleLbl="alignAcc1" presStyleIdx="2" presStyleCnt="3"/>
      <dgm:spPr/>
      <dgm:t>
        <a:bodyPr/>
        <a:lstStyle/>
        <a:p>
          <a:endParaRPr lang="it-IT"/>
        </a:p>
      </dgm:t>
    </dgm:pt>
    <dgm:pt modelId="{7CFDE6FF-EA2F-4710-960A-025A1BEC05D7}" type="pres">
      <dgm:prSet presAssocID="{DE92ECDF-0BE3-4032-B293-CABD715580E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864DE5-2ABA-440E-9F00-C720558F6F16}" type="pres">
      <dgm:prSet presAssocID="{20271DC6-D8A3-4914-B348-975C02DC407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723FB8-B9C7-456A-9E31-6B87FC1B2BBF}" type="pres">
      <dgm:prSet presAssocID="{C6846E8C-D6DF-4B6E-B030-C0AC1F1FCB2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CE7FCF0-0609-42B6-BCC0-3FA6F2D900E8}" type="presOf" srcId="{DE92ECDF-0BE3-4032-B293-CABD715580E3}" destId="{7CFDE6FF-EA2F-4710-960A-025A1BEC05D7}" srcOrd="1" destOrd="0" presId="urn:microsoft.com/office/officeart/2005/8/layout/target3"/>
    <dgm:cxn modelId="{FD971649-A23B-4850-876D-D0A3B1BCD5BA}" type="presOf" srcId="{C6846E8C-D6DF-4B6E-B030-C0AC1F1FCB20}" destId="{5FC535E6-B07C-4F17-A326-691D30EB9A89}" srcOrd="0" destOrd="0" presId="urn:microsoft.com/office/officeart/2005/8/layout/target3"/>
    <dgm:cxn modelId="{9236BF6C-C885-4357-B3FE-FD1EB6C0437D}" srcId="{D7F45224-02B6-4269-9845-657962147879}" destId="{20271DC6-D8A3-4914-B348-975C02DC4070}" srcOrd="1" destOrd="0" parTransId="{6FC2D01E-00AB-4F95-9D6D-D494FDD9B2F9}" sibTransId="{5338371F-DD1A-4E87-A5F3-2BB71D9FC40E}"/>
    <dgm:cxn modelId="{ECFA73D9-CF13-43C3-990B-E0B49B9803E5}" type="presOf" srcId="{20271DC6-D8A3-4914-B348-975C02DC4070}" destId="{B9A50D13-9FB4-4835-AB3F-488CD9AE620E}" srcOrd="0" destOrd="0" presId="urn:microsoft.com/office/officeart/2005/8/layout/target3"/>
    <dgm:cxn modelId="{2E4320E6-CE27-4B5D-9C64-32EB3CE7BC7F}" type="presOf" srcId="{DE92ECDF-0BE3-4032-B293-CABD715580E3}" destId="{E91E6008-D71C-48DB-AB8F-4981D3A2A5C8}" srcOrd="0" destOrd="0" presId="urn:microsoft.com/office/officeart/2005/8/layout/target3"/>
    <dgm:cxn modelId="{1B93DBCC-87C4-49D3-8082-B904ABFE9338}" srcId="{D7F45224-02B6-4269-9845-657962147879}" destId="{DE92ECDF-0BE3-4032-B293-CABD715580E3}" srcOrd="0" destOrd="0" parTransId="{153DA7C0-DB5A-4E7A-B811-DE6B5626FD8F}" sibTransId="{025DADBD-D76F-4F2E-8CE3-68BEF825DC36}"/>
    <dgm:cxn modelId="{2D739679-FF72-41A3-9B75-A11CE53CAC27}" srcId="{D7F45224-02B6-4269-9845-657962147879}" destId="{C6846E8C-D6DF-4B6E-B030-C0AC1F1FCB20}" srcOrd="2" destOrd="0" parTransId="{490A0432-7DD8-4004-8CA5-6185FBC5FBE9}" sibTransId="{D7375090-5A40-4F44-9CF8-BD2FD7A7F71E}"/>
    <dgm:cxn modelId="{2D4FE13B-789E-4B3C-8D5F-A73C6D2382A1}" type="presOf" srcId="{20271DC6-D8A3-4914-B348-975C02DC4070}" destId="{65864DE5-2ABA-440E-9F00-C720558F6F16}" srcOrd="1" destOrd="0" presId="urn:microsoft.com/office/officeart/2005/8/layout/target3"/>
    <dgm:cxn modelId="{02E6C103-EC50-44F5-8A5F-03114BCCB1E6}" type="presOf" srcId="{D7F45224-02B6-4269-9845-657962147879}" destId="{FE1AAED5-464F-456F-8771-ED97B9788BCA}" srcOrd="0" destOrd="0" presId="urn:microsoft.com/office/officeart/2005/8/layout/target3"/>
    <dgm:cxn modelId="{DF716EC1-2A26-4A41-8155-F732A3B88903}" type="presOf" srcId="{C6846E8C-D6DF-4B6E-B030-C0AC1F1FCB20}" destId="{48723FB8-B9C7-456A-9E31-6B87FC1B2BBF}" srcOrd="1" destOrd="0" presId="urn:microsoft.com/office/officeart/2005/8/layout/target3"/>
    <dgm:cxn modelId="{BE6000CF-94DB-4FDE-B561-D481AF04004C}" type="presParOf" srcId="{FE1AAED5-464F-456F-8771-ED97B9788BCA}" destId="{5CC0D129-2881-4980-93FD-A5A2D9BFD94B}" srcOrd="0" destOrd="0" presId="urn:microsoft.com/office/officeart/2005/8/layout/target3"/>
    <dgm:cxn modelId="{B2ED16D5-8786-49ED-AC84-A7B2FC37CA23}" type="presParOf" srcId="{FE1AAED5-464F-456F-8771-ED97B9788BCA}" destId="{339C845B-7EFD-49EA-9D4F-5703EBAD3F15}" srcOrd="1" destOrd="0" presId="urn:microsoft.com/office/officeart/2005/8/layout/target3"/>
    <dgm:cxn modelId="{E2185CC3-2D14-4613-9D9A-AA9C6BC34357}" type="presParOf" srcId="{FE1AAED5-464F-456F-8771-ED97B9788BCA}" destId="{E91E6008-D71C-48DB-AB8F-4981D3A2A5C8}" srcOrd="2" destOrd="0" presId="urn:microsoft.com/office/officeart/2005/8/layout/target3"/>
    <dgm:cxn modelId="{D75CBCDC-877D-43A5-8DF9-02C88FAFFB60}" type="presParOf" srcId="{FE1AAED5-464F-456F-8771-ED97B9788BCA}" destId="{3101F2FF-FC53-4910-B0DD-AF07040C3418}" srcOrd="3" destOrd="0" presId="urn:microsoft.com/office/officeart/2005/8/layout/target3"/>
    <dgm:cxn modelId="{702193B4-9FE6-446F-96E1-45D4C03DCC2E}" type="presParOf" srcId="{FE1AAED5-464F-456F-8771-ED97B9788BCA}" destId="{03E30C88-2E07-48AE-8607-5DC76B1C4FAF}" srcOrd="4" destOrd="0" presId="urn:microsoft.com/office/officeart/2005/8/layout/target3"/>
    <dgm:cxn modelId="{7074620C-FFAA-421F-9A16-AECF9F30A773}" type="presParOf" srcId="{FE1AAED5-464F-456F-8771-ED97B9788BCA}" destId="{B9A50D13-9FB4-4835-AB3F-488CD9AE620E}" srcOrd="5" destOrd="0" presId="urn:microsoft.com/office/officeart/2005/8/layout/target3"/>
    <dgm:cxn modelId="{F7A5BA07-54E5-4B32-9594-E4368BECF5EC}" type="presParOf" srcId="{FE1AAED5-464F-456F-8771-ED97B9788BCA}" destId="{8890A9EC-1950-4128-9118-0103847F284C}" srcOrd="6" destOrd="0" presId="urn:microsoft.com/office/officeart/2005/8/layout/target3"/>
    <dgm:cxn modelId="{FBFB2E57-E297-4707-9943-950539CFB3D1}" type="presParOf" srcId="{FE1AAED5-464F-456F-8771-ED97B9788BCA}" destId="{3FC0C71C-C8C2-4FF0-9D5E-24470E035C8B}" srcOrd="7" destOrd="0" presId="urn:microsoft.com/office/officeart/2005/8/layout/target3"/>
    <dgm:cxn modelId="{B029B321-2799-458A-8DF5-C03F61E65669}" type="presParOf" srcId="{FE1AAED5-464F-456F-8771-ED97B9788BCA}" destId="{5FC535E6-B07C-4F17-A326-691D30EB9A89}" srcOrd="8" destOrd="0" presId="urn:microsoft.com/office/officeart/2005/8/layout/target3"/>
    <dgm:cxn modelId="{2D5DD920-8871-429C-A64F-967CE6DA1EA6}" type="presParOf" srcId="{FE1AAED5-464F-456F-8771-ED97B9788BCA}" destId="{7CFDE6FF-EA2F-4710-960A-025A1BEC05D7}" srcOrd="9" destOrd="0" presId="urn:microsoft.com/office/officeart/2005/8/layout/target3"/>
    <dgm:cxn modelId="{85E96834-B62D-4CDD-B37F-38418439FDC1}" type="presParOf" srcId="{FE1AAED5-464F-456F-8771-ED97B9788BCA}" destId="{65864DE5-2ABA-440E-9F00-C720558F6F16}" srcOrd="10" destOrd="0" presId="urn:microsoft.com/office/officeart/2005/8/layout/target3"/>
    <dgm:cxn modelId="{5965809F-8C31-492C-A961-76AA0926E8EB}" type="presParOf" srcId="{FE1AAED5-464F-456F-8771-ED97B9788BCA}" destId="{48723FB8-B9C7-456A-9E31-6B87FC1B2BB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CB39E1A-8B5D-4B09-BD90-711A58FEED0D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4FFEF75-804A-4B91-8785-91675B972F85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 smtClean="0"/>
            <a:t>Competenza</a:t>
          </a:r>
        </a:p>
      </dgm:t>
    </dgm:pt>
    <dgm:pt modelId="{2B737465-8BE7-4CFE-B001-A8EFA6D8AA45}" type="parTrans" cxnId="{A2D336EE-93E1-4096-B0C9-39C0A584CB63}">
      <dgm:prSet/>
      <dgm:spPr/>
      <dgm:t>
        <a:bodyPr/>
        <a:lstStyle/>
        <a:p>
          <a:endParaRPr lang="it-IT"/>
        </a:p>
      </dgm:t>
    </dgm:pt>
    <dgm:pt modelId="{AFF09987-85F9-4126-B82B-C85B0434D475}" type="sibTrans" cxnId="{A2D336EE-93E1-4096-B0C9-39C0A584CB63}">
      <dgm:prSet/>
      <dgm:spPr/>
      <dgm:t>
        <a:bodyPr/>
        <a:lstStyle/>
        <a:p>
          <a:endParaRPr lang="it-IT"/>
        </a:p>
      </dgm:t>
    </dgm:pt>
    <dgm:pt modelId="{C3E4E879-D19F-4832-8D71-4AC8B32EB606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 smtClean="0"/>
            <a:t>Convinzione</a:t>
          </a:r>
        </a:p>
      </dgm:t>
    </dgm:pt>
    <dgm:pt modelId="{E78E87AE-460F-4696-8C2A-0970C2896417}" type="parTrans" cxnId="{D0747D0D-285A-471A-8EBE-B1CF06B5C4F4}">
      <dgm:prSet/>
      <dgm:spPr/>
      <dgm:t>
        <a:bodyPr/>
        <a:lstStyle/>
        <a:p>
          <a:endParaRPr lang="it-IT"/>
        </a:p>
      </dgm:t>
    </dgm:pt>
    <dgm:pt modelId="{5EF02648-1CB4-442F-900C-E0E64D4A06A6}" type="sibTrans" cxnId="{D0747D0D-285A-471A-8EBE-B1CF06B5C4F4}">
      <dgm:prSet/>
      <dgm:spPr/>
      <dgm:t>
        <a:bodyPr/>
        <a:lstStyle/>
        <a:p>
          <a:endParaRPr lang="it-IT"/>
        </a:p>
      </dgm:t>
    </dgm:pt>
    <dgm:pt modelId="{92317D6F-FED0-427E-B30D-5AFC73A0EE93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 smtClean="0"/>
            <a:t>Creatività</a:t>
          </a:r>
        </a:p>
      </dgm:t>
    </dgm:pt>
    <dgm:pt modelId="{293934ED-8E38-411A-ABF7-70CA212C33DD}" type="parTrans" cxnId="{B8EF26B2-9537-4ACB-AAD2-AAE8A382A0D6}">
      <dgm:prSet/>
      <dgm:spPr/>
      <dgm:t>
        <a:bodyPr/>
        <a:lstStyle/>
        <a:p>
          <a:endParaRPr lang="it-IT"/>
        </a:p>
      </dgm:t>
    </dgm:pt>
    <dgm:pt modelId="{2B5DB186-AC8F-40C1-AA80-4B42B8410B23}" type="sibTrans" cxnId="{B8EF26B2-9537-4ACB-AAD2-AAE8A382A0D6}">
      <dgm:prSet/>
      <dgm:spPr/>
      <dgm:t>
        <a:bodyPr/>
        <a:lstStyle/>
        <a:p>
          <a:endParaRPr lang="it-IT"/>
        </a:p>
      </dgm:t>
    </dgm:pt>
    <dgm:pt modelId="{EBA16E9A-62B4-4521-997E-320E04D8894D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 smtClean="0"/>
            <a:t>Coraggio</a:t>
          </a:r>
        </a:p>
      </dgm:t>
    </dgm:pt>
    <dgm:pt modelId="{470B2078-DA4F-43C5-B930-4BE3918EDB2B}" type="parTrans" cxnId="{04522FE1-1168-43C0-83B8-FE1C6DF7C0D4}">
      <dgm:prSet/>
      <dgm:spPr/>
      <dgm:t>
        <a:bodyPr/>
        <a:lstStyle/>
        <a:p>
          <a:endParaRPr lang="it-IT"/>
        </a:p>
      </dgm:t>
    </dgm:pt>
    <dgm:pt modelId="{E03EB4C0-6A84-4D3E-8511-E1C43B88300E}" type="sibTrans" cxnId="{04522FE1-1168-43C0-83B8-FE1C6DF7C0D4}">
      <dgm:prSet/>
      <dgm:spPr/>
      <dgm:t>
        <a:bodyPr/>
        <a:lstStyle/>
        <a:p>
          <a:endParaRPr lang="it-IT"/>
        </a:p>
      </dgm:t>
    </dgm:pt>
    <dgm:pt modelId="{B73790E0-7978-4209-A84B-B944B24E535E}" type="pres">
      <dgm:prSet presAssocID="{4CB39E1A-8B5D-4B09-BD90-711A58FEED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CB5130B-636B-4A22-B3B3-715742BC0737}" type="pres">
      <dgm:prSet presAssocID="{14FFEF75-804A-4B91-8785-91675B972F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60CEC6-93D3-4B63-94B3-096D30B3A2C0}" type="pres">
      <dgm:prSet presAssocID="{14FFEF75-804A-4B91-8785-91675B972F85}" presName="spNode" presStyleCnt="0"/>
      <dgm:spPr/>
    </dgm:pt>
    <dgm:pt modelId="{B6DCEAE0-D030-464F-91B3-42D685A58ED9}" type="pres">
      <dgm:prSet presAssocID="{AFF09987-85F9-4126-B82B-C85B0434D475}" presName="sibTrans" presStyleLbl="sibTrans1D1" presStyleIdx="0" presStyleCnt="4"/>
      <dgm:spPr/>
      <dgm:t>
        <a:bodyPr/>
        <a:lstStyle/>
        <a:p>
          <a:endParaRPr lang="it-IT"/>
        </a:p>
      </dgm:t>
    </dgm:pt>
    <dgm:pt modelId="{0CA32EDC-2680-4CF9-BA84-EE6967F40924}" type="pres">
      <dgm:prSet presAssocID="{C3E4E879-D19F-4832-8D71-4AC8B32EB6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C8A18A-3640-42FB-BD48-AC7C087BC0FE}" type="pres">
      <dgm:prSet presAssocID="{C3E4E879-D19F-4832-8D71-4AC8B32EB606}" presName="spNode" presStyleCnt="0"/>
      <dgm:spPr/>
    </dgm:pt>
    <dgm:pt modelId="{AEE0B258-6BAD-4C9B-96F6-B68CB6C9A753}" type="pres">
      <dgm:prSet presAssocID="{5EF02648-1CB4-442F-900C-E0E64D4A06A6}" presName="sibTrans" presStyleLbl="sibTrans1D1" presStyleIdx="1" presStyleCnt="4"/>
      <dgm:spPr/>
      <dgm:t>
        <a:bodyPr/>
        <a:lstStyle/>
        <a:p>
          <a:endParaRPr lang="it-IT"/>
        </a:p>
      </dgm:t>
    </dgm:pt>
    <dgm:pt modelId="{270D9033-C156-4BA9-8181-04F0F329F5A4}" type="pres">
      <dgm:prSet presAssocID="{92317D6F-FED0-427E-B30D-5AFC73A0EE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F7C548-DCBD-45C2-AC60-E238F35340BE}" type="pres">
      <dgm:prSet presAssocID="{92317D6F-FED0-427E-B30D-5AFC73A0EE93}" presName="spNode" presStyleCnt="0"/>
      <dgm:spPr/>
    </dgm:pt>
    <dgm:pt modelId="{208F0572-C7F0-4446-8864-EFBBC5863369}" type="pres">
      <dgm:prSet presAssocID="{2B5DB186-AC8F-40C1-AA80-4B42B8410B23}" presName="sibTrans" presStyleLbl="sibTrans1D1" presStyleIdx="2" presStyleCnt="4"/>
      <dgm:spPr/>
      <dgm:t>
        <a:bodyPr/>
        <a:lstStyle/>
        <a:p>
          <a:endParaRPr lang="it-IT"/>
        </a:p>
      </dgm:t>
    </dgm:pt>
    <dgm:pt modelId="{C46743F0-85A8-42C4-A26A-77831F6363F9}" type="pres">
      <dgm:prSet presAssocID="{EBA16E9A-62B4-4521-997E-320E04D8894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FF1EAA-F9AD-40ED-9FBB-817332901C14}" type="pres">
      <dgm:prSet presAssocID="{EBA16E9A-62B4-4521-997E-320E04D8894D}" presName="spNode" presStyleCnt="0"/>
      <dgm:spPr/>
    </dgm:pt>
    <dgm:pt modelId="{010A68DA-DC8A-410D-920A-2508FCC7092B}" type="pres">
      <dgm:prSet presAssocID="{E03EB4C0-6A84-4D3E-8511-E1C43B88300E}" presName="sibTrans" presStyleLbl="sibTrans1D1" presStyleIdx="3" presStyleCnt="4"/>
      <dgm:spPr/>
      <dgm:t>
        <a:bodyPr/>
        <a:lstStyle/>
        <a:p>
          <a:endParaRPr lang="it-IT"/>
        </a:p>
      </dgm:t>
    </dgm:pt>
  </dgm:ptLst>
  <dgm:cxnLst>
    <dgm:cxn modelId="{1B4B943D-592F-400E-8A8C-94D26F5B2489}" type="presOf" srcId="{AFF09987-85F9-4126-B82B-C85B0434D475}" destId="{B6DCEAE0-D030-464F-91B3-42D685A58ED9}" srcOrd="0" destOrd="0" presId="urn:microsoft.com/office/officeart/2005/8/layout/cycle6"/>
    <dgm:cxn modelId="{28F0DD7C-88FE-4849-A45F-18B922337104}" type="presOf" srcId="{E03EB4C0-6A84-4D3E-8511-E1C43B88300E}" destId="{010A68DA-DC8A-410D-920A-2508FCC7092B}" srcOrd="0" destOrd="0" presId="urn:microsoft.com/office/officeart/2005/8/layout/cycle6"/>
    <dgm:cxn modelId="{A2D336EE-93E1-4096-B0C9-39C0A584CB63}" srcId="{4CB39E1A-8B5D-4B09-BD90-711A58FEED0D}" destId="{14FFEF75-804A-4B91-8785-91675B972F85}" srcOrd="0" destOrd="0" parTransId="{2B737465-8BE7-4CFE-B001-A8EFA6D8AA45}" sibTransId="{AFF09987-85F9-4126-B82B-C85B0434D475}"/>
    <dgm:cxn modelId="{24DAF4F8-8BA5-4A81-8C9E-082648A7EE5B}" type="presOf" srcId="{5EF02648-1CB4-442F-900C-E0E64D4A06A6}" destId="{AEE0B258-6BAD-4C9B-96F6-B68CB6C9A753}" srcOrd="0" destOrd="0" presId="urn:microsoft.com/office/officeart/2005/8/layout/cycle6"/>
    <dgm:cxn modelId="{D8D383E5-BC59-4001-B168-F38F3CB1D2A3}" type="presOf" srcId="{4CB39E1A-8B5D-4B09-BD90-711A58FEED0D}" destId="{B73790E0-7978-4209-A84B-B944B24E535E}" srcOrd="0" destOrd="0" presId="urn:microsoft.com/office/officeart/2005/8/layout/cycle6"/>
    <dgm:cxn modelId="{B8EF26B2-9537-4ACB-AAD2-AAE8A382A0D6}" srcId="{4CB39E1A-8B5D-4B09-BD90-711A58FEED0D}" destId="{92317D6F-FED0-427E-B30D-5AFC73A0EE93}" srcOrd="2" destOrd="0" parTransId="{293934ED-8E38-411A-ABF7-70CA212C33DD}" sibTransId="{2B5DB186-AC8F-40C1-AA80-4B42B8410B23}"/>
    <dgm:cxn modelId="{43AA7E10-8302-41A8-821C-1E5F3985BD73}" type="presOf" srcId="{14FFEF75-804A-4B91-8785-91675B972F85}" destId="{ECB5130B-636B-4A22-B3B3-715742BC0737}" srcOrd="0" destOrd="0" presId="urn:microsoft.com/office/officeart/2005/8/layout/cycle6"/>
    <dgm:cxn modelId="{D0747D0D-285A-471A-8EBE-B1CF06B5C4F4}" srcId="{4CB39E1A-8B5D-4B09-BD90-711A58FEED0D}" destId="{C3E4E879-D19F-4832-8D71-4AC8B32EB606}" srcOrd="1" destOrd="0" parTransId="{E78E87AE-460F-4696-8C2A-0970C2896417}" sibTransId="{5EF02648-1CB4-442F-900C-E0E64D4A06A6}"/>
    <dgm:cxn modelId="{D23F0CF8-22CC-4D89-93AD-4D25BAB0F2A2}" type="presOf" srcId="{C3E4E879-D19F-4832-8D71-4AC8B32EB606}" destId="{0CA32EDC-2680-4CF9-BA84-EE6967F40924}" srcOrd="0" destOrd="0" presId="urn:microsoft.com/office/officeart/2005/8/layout/cycle6"/>
    <dgm:cxn modelId="{9F6196F1-A210-4B16-AF50-FB7EB49630B7}" type="presOf" srcId="{EBA16E9A-62B4-4521-997E-320E04D8894D}" destId="{C46743F0-85A8-42C4-A26A-77831F6363F9}" srcOrd="0" destOrd="0" presId="urn:microsoft.com/office/officeart/2005/8/layout/cycle6"/>
    <dgm:cxn modelId="{04522FE1-1168-43C0-83B8-FE1C6DF7C0D4}" srcId="{4CB39E1A-8B5D-4B09-BD90-711A58FEED0D}" destId="{EBA16E9A-62B4-4521-997E-320E04D8894D}" srcOrd="3" destOrd="0" parTransId="{470B2078-DA4F-43C5-B930-4BE3918EDB2B}" sibTransId="{E03EB4C0-6A84-4D3E-8511-E1C43B88300E}"/>
    <dgm:cxn modelId="{B3C5D413-9C90-431C-B7D1-F11B209967F4}" type="presOf" srcId="{2B5DB186-AC8F-40C1-AA80-4B42B8410B23}" destId="{208F0572-C7F0-4446-8864-EFBBC5863369}" srcOrd="0" destOrd="0" presId="urn:microsoft.com/office/officeart/2005/8/layout/cycle6"/>
    <dgm:cxn modelId="{4C094925-21A8-435F-8B42-61B24F6EF815}" type="presOf" srcId="{92317D6F-FED0-427E-B30D-5AFC73A0EE93}" destId="{270D9033-C156-4BA9-8181-04F0F329F5A4}" srcOrd="0" destOrd="0" presId="urn:microsoft.com/office/officeart/2005/8/layout/cycle6"/>
    <dgm:cxn modelId="{79FB7227-1079-4B36-A45F-F13A876F1AB9}" type="presParOf" srcId="{B73790E0-7978-4209-A84B-B944B24E535E}" destId="{ECB5130B-636B-4A22-B3B3-715742BC0737}" srcOrd="0" destOrd="0" presId="urn:microsoft.com/office/officeart/2005/8/layout/cycle6"/>
    <dgm:cxn modelId="{91FE23F5-A4FD-4621-922B-DAC317DA699D}" type="presParOf" srcId="{B73790E0-7978-4209-A84B-B944B24E535E}" destId="{7A60CEC6-93D3-4B63-94B3-096D30B3A2C0}" srcOrd="1" destOrd="0" presId="urn:microsoft.com/office/officeart/2005/8/layout/cycle6"/>
    <dgm:cxn modelId="{8BFC4B8D-47C3-44B8-A726-F3D14033115C}" type="presParOf" srcId="{B73790E0-7978-4209-A84B-B944B24E535E}" destId="{B6DCEAE0-D030-464F-91B3-42D685A58ED9}" srcOrd="2" destOrd="0" presId="urn:microsoft.com/office/officeart/2005/8/layout/cycle6"/>
    <dgm:cxn modelId="{41FD7D85-99AE-4EB9-9DFC-58224A596D99}" type="presParOf" srcId="{B73790E0-7978-4209-A84B-B944B24E535E}" destId="{0CA32EDC-2680-4CF9-BA84-EE6967F40924}" srcOrd="3" destOrd="0" presId="urn:microsoft.com/office/officeart/2005/8/layout/cycle6"/>
    <dgm:cxn modelId="{E3406D08-2AA3-4402-BFC3-9C2D5580B32A}" type="presParOf" srcId="{B73790E0-7978-4209-A84B-B944B24E535E}" destId="{1DC8A18A-3640-42FB-BD48-AC7C087BC0FE}" srcOrd="4" destOrd="0" presId="urn:microsoft.com/office/officeart/2005/8/layout/cycle6"/>
    <dgm:cxn modelId="{B58FB835-6AD4-4C9B-A1F9-39EC9BBE8449}" type="presParOf" srcId="{B73790E0-7978-4209-A84B-B944B24E535E}" destId="{AEE0B258-6BAD-4C9B-96F6-B68CB6C9A753}" srcOrd="5" destOrd="0" presId="urn:microsoft.com/office/officeart/2005/8/layout/cycle6"/>
    <dgm:cxn modelId="{0668A041-898F-44EB-89D3-9C7C03CAE520}" type="presParOf" srcId="{B73790E0-7978-4209-A84B-B944B24E535E}" destId="{270D9033-C156-4BA9-8181-04F0F329F5A4}" srcOrd="6" destOrd="0" presId="urn:microsoft.com/office/officeart/2005/8/layout/cycle6"/>
    <dgm:cxn modelId="{BC8B0C93-DC83-41DB-A12C-B8582494D090}" type="presParOf" srcId="{B73790E0-7978-4209-A84B-B944B24E535E}" destId="{CBF7C548-DCBD-45C2-AC60-E238F35340BE}" srcOrd="7" destOrd="0" presId="urn:microsoft.com/office/officeart/2005/8/layout/cycle6"/>
    <dgm:cxn modelId="{C34C8FDB-CD0F-4623-B589-B7A9D1DE9E88}" type="presParOf" srcId="{B73790E0-7978-4209-A84B-B944B24E535E}" destId="{208F0572-C7F0-4446-8864-EFBBC5863369}" srcOrd="8" destOrd="0" presId="urn:microsoft.com/office/officeart/2005/8/layout/cycle6"/>
    <dgm:cxn modelId="{1BE8D8A1-D6F6-4945-8C3F-60236E3024B7}" type="presParOf" srcId="{B73790E0-7978-4209-A84B-B944B24E535E}" destId="{C46743F0-85A8-42C4-A26A-77831F6363F9}" srcOrd="9" destOrd="0" presId="urn:microsoft.com/office/officeart/2005/8/layout/cycle6"/>
    <dgm:cxn modelId="{14E4E4D7-75DC-4E1B-BB24-13386B180BB0}" type="presParOf" srcId="{B73790E0-7978-4209-A84B-B944B24E535E}" destId="{A3FF1EAA-F9AD-40ED-9FBB-817332901C14}" srcOrd="10" destOrd="0" presId="urn:microsoft.com/office/officeart/2005/8/layout/cycle6"/>
    <dgm:cxn modelId="{12E1B8F6-01DC-4C7C-BA50-35A7F9C2FBCF}" type="presParOf" srcId="{B73790E0-7978-4209-A84B-B944B24E535E}" destId="{010A68DA-DC8A-410D-920A-2508FCC7092B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B21E0D-B481-4969-9E6A-63A7CC48E694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E1C6EF4A-FA78-4DF5-9F9E-91BB42D48A96}">
      <dgm:prSet phldrT="[Testo]"/>
      <dgm:spPr/>
      <dgm:t>
        <a:bodyPr/>
        <a:lstStyle/>
        <a:p>
          <a:r>
            <a:rPr lang="it-IT" dirty="0" smtClean="0"/>
            <a:t>La Pastorale sociale</a:t>
          </a:r>
          <a:endParaRPr lang="it-IT" dirty="0"/>
        </a:p>
      </dgm:t>
    </dgm:pt>
    <dgm:pt modelId="{D9CEAC34-1482-4761-AFAE-1E0C373627FC}" type="parTrans" cxnId="{1099A146-B0A4-4133-9B76-CFBA7855F7A9}">
      <dgm:prSet/>
      <dgm:spPr/>
    </dgm:pt>
    <dgm:pt modelId="{A67DDF45-BCA9-4FB6-834C-F86C1987C1A3}" type="sibTrans" cxnId="{1099A146-B0A4-4133-9B76-CFBA7855F7A9}">
      <dgm:prSet/>
      <dgm:spPr/>
    </dgm:pt>
    <dgm:pt modelId="{5F9AA911-EAF5-4789-BE6D-7F36ECA855F7}" type="pres">
      <dgm:prSet presAssocID="{59B21E0D-B481-4969-9E6A-63A7CC48E694}" presName="Name0" presStyleCnt="0">
        <dgm:presLayoutVars>
          <dgm:dir/>
          <dgm:resizeHandles val="exact"/>
        </dgm:presLayoutVars>
      </dgm:prSet>
      <dgm:spPr/>
    </dgm:pt>
    <dgm:pt modelId="{14864EC1-F29F-45AC-96DE-9C5CE7AE4FC6}" type="pres">
      <dgm:prSet presAssocID="{59B21E0D-B481-4969-9E6A-63A7CC48E694}" presName="vNodes" presStyleCnt="0"/>
      <dgm:spPr/>
    </dgm:pt>
    <dgm:pt modelId="{84D93B02-8DDB-4CD5-B4EC-39632BEC7757}" type="pres">
      <dgm:prSet presAssocID="{59B21E0D-B481-4969-9E6A-63A7CC48E694}" presName="las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099A146-B0A4-4133-9B76-CFBA7855F7A9}" srcId="{59B21E0D-B481-4969-9E6A-63A7CC48E694}" destId="{E1C6EF4A-FA78-4DF5-9F9E-91BB42D48A96}" srcOrd="0" destOrd="0" parTransId="{D9CEAC34-1482-4761-AFAE-1E0C373627FC}" sibTransId="{A67DDF45-BCA9-4FB6-834C-F86C1987C1A3}"/>
    <dgm:cxn modelId="{D17B1B7A-C6B6-4890-98AD-EAFF82AB6991}" type="presOf" srcId="{59B21E0D-B481-4969-9E6A-63A7CC48E694}" destId="{5F9AA911-EAF5-4789-BE6D-7F36ECA855F7}" srcOrd="0" destOrd="0" presId="urn:microsoft.com/office/officeart/2005/8/layout/equation2"/>
    <dgm:cxn modelId="{AFB95152-10F5-4A7D-802F-356116E86D4C}" type="presOf" srcId="{E1C6EF4A-FA78-4DF5-9F9E-91BB42D48A96}" destId="{84D93B02-8DDB-4CD5-B4EC-39632BEC7757}" srcOrd="0" destOrd="0" presId="urn:microsoft.com/office/officeart/2005/8/layout/equation2"/>
    <dgm:cxn modelId="{EFA201E2-E885-492D-9FAA-7CDF6317C56F}" type="presParOf" srcId="{5F9AA911-EAF5-4789-BE6D-7F36ECA855F7}" destId="{14864EC1-F29F-45AC-96DE-9C5CE7AE4FC6}" srcOrd="0" destOrd="0" presId="urn:microsoft.com/office/officeart/2005/8/layout/equation2"/>
    <dgm:cxn modelId="{7CCB0BD8-3986-4147-BEFE-419AFE642F68}" type="presParOf" srcId="{5F9AA911-EAF5-4789-BE6D-7F36ECA855F7}" destId="{84D93B02-8DDB-4CD5-B4EC-39632BEC7757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E43CDF-9C54-43E8-A736-211A8F5A871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87AB9FB-591B-4228-A456-374CF72614A4}">
      <dgm:prSet phldrT="[Testo]"/>
      <dgm:spPr/>
      <dgm:t>
        <a:bodyPr/>
        <a:lstStyle/>
        <a:p>
          <a:pPr algn="ctr"/>
          <a:r>
            <a:rPr lang="it-IT" dirty="0" smtClean="0"/>
            <a:t>La pastorale sociale </a:t>
          </a:r>
        </a:p>
        <a:p>
          <a:pPr algn="ctr"/>
          <a:r>
            <a:rPr lang="it-IT" dirty="0" smtClean="0"/>
            <a:t>in una comunità cristiana</a:t>
          </a:r>
          <a:endParaRPr lang="it-IT" dirty="0"/>
        </a:p>
      </dgm:t>
    </dgm:pt>
    <dgm:pt modelId="{8743112A-C99D-4D35-AFBE-E43D07F83EC7}" type="parTrans" cxnId="{7F6C1924-B2D3-4B99-85DE-DF5B60F6CB9A}">
      <dgm:prSet/>
      <dgm:spPr/>
      <dgm:t>
        <a:bodyPr/>
        <a:lstStyle/>
        <a:p>
          <a:endParaRPr lang="it-IT"/>
        </a:p>
      </dgm:t>
    </dgm:pt>
    <dgm:pt modelId="{A2E6E006-1F9C-432B-BA96-D34EE3B6A778}" type="sibTrans" cxnId="{7F6C1924-B2D3-4B99-85DE-DF5B60F6CB9A}">
      <dgm:prSet/>
      <dgm:spPr/>
      <dgm:t>
        <a:bodyPr/>
        <a:lstStyle/>
        <a:p>
          <a:endParaRPr lang="it-IT"/>
        </a:p>
      </dgm:t>
    </dgm:pt>
    <dgm:pt modelId="{F9E5F4BA-C24E-4F36-B2F9-DF923980F19D}">
      <dgm:prSet phldrT="[Testo]"/>
      <dgm:spPr/>
      <dgm:t>
        <a:bodyPr/>
        <a:lstStyle/>
        <a:p>
          <a:r>
            <a:rPr lang="it-IT" dirty="0" smtClean="0"/>
            <a:t>Cos’è?</a:t>
          </a:r>
          <a:endParaRPr lang="it-IT" dirty="0"/>
        </a:p>
      </dgm:t>
    </dgm:pt>
    <dgm:pt modelId="{F71A8231-FD7C-4541-A0CD-D8E878BBDB8A}" type="parTrans" cxnId="{86BB1D7E-6F27-4CAB-82B9-E29CD1D4744D}">
      <dgm:prSet/>
      <dgm:spPr/>
      <dgm:t>
        <a:bodyPr/>
        <a:lstStyle/>
        <a:p>
          <a:endParaRPr lang="it-IT"/>
        </a:p>
      </dgm:t>
    </dgm:pt>
    <dgm:pt modelId="{37DB1F09-957A-436D-8C90-8944B0C80ACB}" type="sibTrans" cxnId="{86BB1D7E-6F27-4CAB-82B9-E29CD1D4744D}">
      <dgm:prSet/>
      <dgm:spPr/>
      <dgm:t>
        <a:bodyPr/>
        <a:lstStyle/>
        <a:p>
          <a:endParaRPr lang="it-IT"/>
        </a:p>
      </dgm:t>
    </dgm:pt>
    <dgm:pt modelId="{1D08AD98-1CA2-454A-9117-3FDCFD99114C}">
      <dgm:prSet phldrT="[Testo]"/>
      <dgm:spPr/>
      <dgm:t>
        <a:bodyPr/>
        <a:lstStyle/>
        <a:p>
          <a:r>
            <a:rPr lang="it-IT" dirty="0" smtClean="0"/>
            <a:t>Chi la fa?</a:t>
          </a:r>
          <a:endParaRPr lang="it-IT" dirty="0"/>
        </a:p>
      </dgm:t>
    </dgm:pt>
    <dgm:pt modelId="{54BE88DD-0136-44E6-B5C5-5E068FCC669C}" type="parTrans" cxnId="{99B427BE-C600-4446-90B1-D2FC83579586}">
      <dgm:prSet/>
      <dgm:spPr/>
      <dgm:t>
        <a:bodyPr/>
        <a:lstStyle/>
        <a:p>
          <a:endParaRPr lang="it-IT"/>
        </a:p>
      </dgm:t>
    </dgm:pt>
    <dgm:pt modelId="{61A437D6-F407-4D62-BEF9-68CAB4419457}" type="sibTrans" cxnId="{99B427BE-C600-4446-90B1-D2FC83579586}">
      <dgm:prSet/>
      <dgm:spPr/>
      <dgm:t>
        <a:bodyPr/>
        <a:lstStyle/>
        <a:p>
          <a:endParaRPr lang="it-IT"/>
        </a:p>
      </dgm:t>
    </dgm:pt>
    <dgm:pt modelId="{AB1977BC-8AD7-4B60-B324-4D2F2052098E}">
      <dgm:prSet phldrT="[Testo]"/>
      <dgm:spPr/>
      <dgm:t>
        <a:bodyPr/>
        <a:lstStyle/>
        <a:p>
          <a:r>
            <a:rPr lang="it-IT" dirty="0" smtClean="0"/>
            <a:t>Come si fa</a:t>
          </a:r>
          <a:endParaRPr lang="it-IT" dirty="0"/>
        </a:p>
      </dgm:t>
    </dgm:pt>
    <dgm:pt modelId="{8CB91ACA-422A-42A2-ACA6-25D54AC5CE03}" type="parTrans" cxnId="{BDA59D81-5EEB-45CF-B98D-2BC131F596C3}">
      <dgm:prSet/>
      <dgm:spPr/>
      <dgm:t>
        <a:bodyPr/>
        <a:lstStyle/>
        <a:p>
          <a:endParaRPr lang="it-IT"/>
        </a:p>
      </dgm:t>
    </dgm:pt>
    <dgm:pt modelId="{84B0E057-4769-4963-A2F4-9E30DAFC891F}" type="sibTrans" cxnId="{BDA59D81-5EEB-45CF-B98D-2BC131F596C3}">
      <dgm:prSet/>
      <dgm:spPr/>
      <dgm:t>
        <a:bodyPr/>
        <a:lstStyle/>
        <a:p>
          <a:endParaRPr lang="it-IT"/>
        </a:p>
      </dgm:t>
    </dgm:pt>
    <dgm:pt modelId="{3045EB01-6056-447E-AC6B-4C14DB61D2A5}" type="pres">
      <dgm:prSet presAssocID="{FAE43CDF-9C54-43E8-A736-211A8F5A87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76CDA8-9207-4FA6-9CD4-F9D58B94CF8A}" type="pres">
      <dgm:prSet presAssocID="{B87AB9FB-591B-4228-A456-374CF72614A4}" presName="composite" presStyleCnt="0"/>
      <dgm:spPr/>
    </dgm:pt>
    <dgm:pt modelId="{7900529B-4AC4-4514-82A2-42DB708334AE}" type="pres">
      <dgm:prSet presAssocID="{B87AB9FB-591B-4228-A456-374CF72614A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221A3C-6BE2-47BB-9047-20EA67FAB7B6}" type="pres">
      <dgm:prSet presAssocID="{B87AB9FB-591B-4228-A456-374CF72614A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B927AF0-41B7-407C-9E32-FFCB3FBC0C6C}" type="presOf" srcId="{AB1977BC-8AD7-4B60-B324-4D2F2052098E}" destId="{0A221A3C-6BE2-47BB-9047-20EA67FAB7B6}" srcOrd="0" destOrd="2" presId="urn:microsoft.com/office/officeart/2005/8/layout/hList1"/>
    <dgm:cxn modelId="{7F6C1924-B2D3-4B99-85DE-DF5B60F6CB9A}" srcId="{FAE43CDF-9C54-43E8-A736-211A8F5A8712}" destId="{B87AB9FB-591B-4228-A456-374CF72614A4}" srcOrd="0" destOrd="0" parTransId="{8743112A-C99D-4D35-AFBE-E43D07F83EC7}" sibTransId="{A2E6E006-1F9C-432B-BA96-D34EE3B6A778}"/>
    <dgm:cxn modelId="{57AAF200-8002-494D-A42F-DB60030D1F09}" type="presOf" srcId="{1D08AD98-1CA2-454A-9117-3FDCFD99114C}" destId="{0A221A3C-6BE2-47BB-9047-20EA67FAB7B6}" srcOrd="0" destOrd="1" presId="urn:microsoft.com/office/officeart/2005/8/layout/hList1"/>
    <dgm:cxn modelId="{99B427BE-C600-4446-90B1-D2FC83579586}" srcId="{B87AB9FB-591B-4228-A456-374CF72614A4}" destId="{1D08AD98-1CA2-454A-9117-3FDCFD99114C}" srcOrd="1" destOrd="0" parTransId="{54BE88DD-0136-44E6-B5C5-5E068FCC669C}" sibTransId="{61A437D6-F407-4D62-BEF9-68CAB4419457}"/>
    <dgm:cxn modelId="{9077D222-1309-488E-B4D8-27D0EDC992F6}" type="presOf" srcId="{F9E5F4BA-C24E-4F36-B2F9-DF923980F19D}" destId="{0A221A3C-6BE2-47BB-9047-20EA67FAB7B6}" srcOrd="0" destOrd="0" presId="urn:microsoft.com/office/officeart/2005/8/layout/hList1"/>
    <dgm:cxn modelId="{BDA59D81-5EEB-45CF-B98D-2BC131F596C3}" srcId="{B87AB9FB-591B-4228-A456-374CF72614A4}" destId="{AB1977BC-8AD7-4B60-B324-4D2F2052098E}" srcOrd="2" destOrd="0" parTransId="{8CB91ACA-422A-42A2-ACA6-25D54AC5CE03}" sibTransId="{84B0E057-4769-4963-A2F4-9E30DAFC891F}"/>
    <dgm:cxn modelId="{D40EE703-B71D-473A-B4E4-0F014AE2B8E5}" type="presOf" srcId="{FAE43CDF-9C54-43E8-A736-211A8F5A8712}" destId="{3045EB01-6056-447E-AC6B-4C14DB61D2A5}" srcOrd="0" destOrd="0" presId="urn:microsoft.com/office/officeart/2005/8/layout/hList1"/>
    <dgm:cxn modelId="{86BB1D7E-6F27-4CAB-82B9-E29CD1D4744D}" srcId="{B87AB9FB-591B-4228-A456-374CF72614A4}" destId="{F9E5F4BA-C24E-4F36-B2F9-DF923980F19D}" srcOrd="0" destOrd="0" parTransId="{F71A8231-FD7C-4541-A0CD-D8E878BBDB8A}" sibTransId="{37DB1F09-957A-436D-8C90-8944B0C80ACB}"/>
    <dgm:cxn modelId="{B2FF6FC4-D099-4B73-93D5-6CF40AE669FA}" type="presOf" srcId="{B87AB9FB-591B-4228-A456-374CF72614A4}" destId="{7900529B-4AC4-4514-82A2-42DB708334AE}" srcOrd="0" destOrd="0" presId="urn:microsoft.com/office/officeart/2005/8/layout/hList1"/>
    <dgm:cxn modelId="{719B197D-2FFF-4F7C-B67B-878FDBED2CAD}" type="presParOf" srcId="{3045EB01-6056-447E-AC6B-4C14DB61D2A5}" destId="{C476CDA8-9207-4FA6-9CD4-F9D58B94CF8A}" srcOrd="0" destOrd="0" presId="urn:microsoft.com/office/officeart/2005/8/layout/hList1"/>
    <dgm:cxn modelId="{9C88B581-6EA5-44E5-9D4C-0B0060977ADF}" type="presParOf" srcId="{C476CDA8-9207-4FA6-9CD4-F9D58B94CF8A}" destId="{7900529B-4AC4-4514-82A2-42DB708334AE}" srcOrd="0" destOrd="0" presId="urn:microsoft.com/office/officeart/2005/8/layout/hList1"/>
    <dgm:cxn modelId="{55CC6887-4C39-4728-AC81-85951B228BB6}" type="presParOf" srcId="{C476CDA8-9207-4FA6-9CD4-F9D58B94CF8A}" destId="{0A221A3C-6BE2-47BB-9047-20EA67FAB7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43D2FC-87F6-46BC-A086-DF21DA7FED7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F2CDE879-9559-4F6F-A76B-7667356E6242}">
      <dgm:prSet phldrT="[Testo]"/>
      <dgm:spPr/>
      <dgm:t>
        <a:bodyPr/>
        <a:lstStyle/>
        <a:p>
          <a:r>
            <a:rPr lang="it-IT" dirty="0" smtClean="0"/>
            <a:t>La pastorale sociale</a:t>
          </a:r>
          <a:endParaRPr lang="it-IT" dirty="0"/>
        </a:p>
      </dgm:t>
    </dgm:pt>
    <dgm:pt modelId="{89F784D3-6555-4681-AA14-C26644BDBA0C}" type="parTrans" cxnId="{6D25D705-BDBE-48CD-907B-A78BC781E8CE}">
      <dgm:prSet/>
      <dgm:spPr/>
      <dgm:t>
        <a:bodyPr/>
        <a:lstStyle/>
        <a:p>
          <a:endParaRPr lang="it-IT"/>
        </a:p>
      </dgm:t>
    </dgm:pt>
    <dgm:pt modelId="{19AE2CE8-A416-4417-8640-A8F30366DEDE}" type="sibTrans" cxnId="{6D25D705-BDBE-48CD-907B-A78BC781E8CE}">
      <dgm:prSet/>
      <dgm:spPr/>
      <dgm:t>
        <a:bodyPr/>
        <a:lstStyle/>
        <a:p>
          <a:endParaRPr lang="it-IT"/>
        </a:p>
      </dgm:t>
    </dgm:pt>
    <dgm:pt modelId="{85323007-8F44-47D1-AB76-045B1E7DF112}">
      <dgm:prSet phldrT="[Testo]"/>
      <dgm:spPr/>
      <dgm:t>
        <a:bodyPr/>
        <a:lstStyle/>
        <a:p>
          <a:r>
            <a:rPr lang="it-IT" dirty="0" smtClean="0"/>
            <a:t>Definizione </a:t>
          </a:r>
          <a:endParaRPr lang="it-IT" dirty="0"/>
        </a:p>
      </dgm:t>
    </dgm:pt>
    <dgm:pt modelId="{E98751A4-79E0-43EE-945E-A16150F99D23}" type="parTrans" cxnId="{5BA8D9CD-470B-4FC9-B256-D02B15B66D0E}">
      <dgm:prSet/>
      <dgm:spPr/>
      <dgm:t>
        <a:bodyPr/>
        <a:lstStyle/>
        <a:p>
          <a:endParaRPr lang="it-IT"/>
        </a:p>
      </dgm:t>
    </dgm:pt>
    <dgm:pt modelId="{9584C5C2-943A-41A9-9400-4558816A6D32}" type="sibTrans" cxnId="{5BA8D9CD-470B-4FC9-B256-D02B15B66D0E}">
      <dgm:prSet/>
      <dgm:spPr/>
      <dgm:t>
        <a:bodyPr/>
        <a:lstStyle/>
        <a:p>
          <a:endParaRPr lang="it-IT"/>
        </a:p>
      </dgm:t>
    </dgm:pt>
    <dgm:pt modelId="{92C8F4CE-ADBD-4B48-84E2-0AE47F6CBD11}">
      <dgm:prSet phldrT="[Testo]"/>
      <dgm:spPr/>
      <dgm:t>
        <a:bodyPr/>
        <a:lstStyle/>
        <a:p>
          <a:r>
            <a:rPr lang="it-IT" dirty="0" smtClean="0"/>
            <a:t>Impostazione teologica</a:t>
          </a:r>
          <a:endParaRPr lang="it-IT" dirty="0"/>
        </a:p>
      </dgm:t>
    </dgm:pt>
    <dgm:pt modelId="{681296A2-2FBF-4D94-AA5C-BC91D23B073E}" type="parTrans" cxnId="{D8CDF0CB-DEA5-4F9C-B0CE-BC81DA260D95}">
      <dgm:prSet/>
      <dgm:spPr/>
      <dgm:t>
        <a:bodyPr/>
        <a:lstStyle/>
        <a:p>
          <a:endParaRPr lang="it-IT"/>
        </a:p>
      </dgm:t>
    </dgm:pt>
    <dgm:pt modelId="{148C49B4-CE9E-4550-ABF3-FBC6017A4F38}" type="sibTrans" cxnId="{D8CDF0CB-DEA5-4F9C-B0CE-BC81DA260D95}">
      <dgm:prSet/>
      <dgm:spPr/>
      <dgm:t>
        <a:bodyPr/>
        <a:lstStyle/>
        <a:p>
          <a:endParaRPr lang="it-IT"/>
        </a:p>
      </dgm:t>
    </dgm:pt>
    <dgm:pt modelId="{E19DE071-AFD0-4B37-88B3-FEC35A53F259}">
      <dgm:prSet phldrT="[Testo]"/>
      <dgm:spPr/>
      <dgm:t>
        <a:bodyPr/>
        <a:lstStyle/>
        <a:p>
          <a:r>
            <a:rPr lang="it-IT" dirty="0" smtClean="0"/>
            <a:t>Il soggetto</a:t>
          </a:r>
          <a:endParaRPr lang="it-IT" dirty="0"/>
        </a:p>
      </dgm:t>
    </dgm:pt>
    <dgm:pt modelId="{9A4B024A-52EC-426A-BD1E-D21FE5EF7133}" type="parTrans" cxnId="{0FC5B5F2-A4F4-4BEE-AFFF-2224718692E3}">
      <dgm:prSet/>
      <dgm:spPr/>
      <dgm:t>
        <a:bodyPr/>
        <a:lstStyle/>
        <a:p>
          <a:endParaRPr lang="it-IT"/>
        </a:p>
      </dgm:t>
    </dgm:pt>
    <dgm:pt modelId="{73DF980A-47C1-4652-8DDF-ACD61709955C}" type="sibTrans" cxnId="{0FC5B5F2-A4F4-4BEE-AFFF-2224718692E3}">
      <dgm:prSet/>
      <dgm:spPr/>
      <dgm:t>
        <a:bodyPr/>
        <a:lstStyle/>
        <a:p>
          <a:endParaRPr lang="it-IT"/>
        </a:p>
      </dgm:t>
    </dgm:pt>
    <dgm:pt modelId="{FB2E11E5-6626-47DA-8B5B-6AF1AC138CB4}">
      <dgm:prSet phldrT="[Testo]"/>
      <dgm:spPr/>
      <dgm:t>
        <a:bodyPr/>
        <a:lstStyle/>
        <a:p>
          <a:r>
            <a:rPr lang="it-IT" dirty="0" smtClean="0"/>
            <a:t>La comunità</a:t>
          </a:r>
          <a:endParaRPr lang="it-IT" dirty="0"/>
        </a:p>
      </dgm:t>
    </dgm:pt>
    <dgm:pt modelId="{96ABFC75-26CF-4734-8390-F5A83585A9E0}" type="parTrans" cxnId="{72F55E1A-947C-47F8-B981-D5930C1E86B7}">
      <dgm:prSet/>
      <dgm:spPr/>
      <dgm:t>
        <a:bodyPr/>
        <a:lstStyle/>
        <a:p>
          <a:endParaRPr lang="it-IT"/>
        </a:p>
      </dgm:t>
    </dgm:pt>
    <dgm:pt modelId="{DAADB8FD-4449-477C-A53B-91E4F6FB45D4}" type="sibTrans" cxnId="{72F55E1A-947C-47F8-B981-D5930C1E86B7}">
      <dgm:prSet/>
      <dgm:spPr/>
      <dgm:t>
        <a:bodyPr/>
        <a:lstStyle/>
        <a:p>
          <a:endParaRPr lang="it-IT"/>
        </a:p>
      </dgm:t>
    </dgm:pt>
    <dgm:pt modelId="{51C371A1-167D-4C81-B583-B4825EFC3798}">
      <dgm:prSet phldrT="[Testo]"/>
      <dgm:spPr/>
      <dgm:t>
        <a:bodyPr/>
        <a:lstStyle/>
        <a:p>
          <a:r>
            <a:rPr lang="it-IT" dirty="0" smtClean="0"/>
            <a:t>I laici</a:t>
          </a:r>
          <a:endParaRPr lang="it-IT" dirty="0"/>
        </a:p>
      </dgm:t>
    </dgm:pt>
    <dgm:pt modelId="{4B6B333F-0738-464C-A36A-9C4E8BC56CA3}" type="parTrans" cxnId="{E07CC4DB-46D5-47D4-B008-214A17C27D6E}">
      <dgm:prSet/>
      <dgm:spPr/>
      <dgm:t>
        <a:bodyPr/>
        <a:lstStyle/>
        <a:p>
          <a:endParaRPr lang="it-IT"/>
        </a:p>
      </dgm:t>
    </dgm:pt>
    <dgm:pt modelId="{8CCA0FB3-CDB5-4B39-A7DF-19A6F359404D}" type="sibTrans" cxnId="{E07CC4DB-46D5-47D4-B008-214A17C27D6E}">
      <dgm:prSet/>
      <dgm:spPr/>
      <dgm:t>
        <a:bodyPr/>
        <a:lstStyle/>
        <a:p>
          <a:endParaRPr lang="it-IT"/>
        </a:p>
      </dgm:t>
    </dgm:pt>
    <dgm:pt modelId="{676D110B-1ECF-4416-8599-042CBB737124}">
      <dgm:prSet phldrT="[Testo]"/>
      <dgm:spPr/>
      <dgm:t>
        <a:bodyPr/>
        <a:lstStyle/>
        <a:p>
          <a:r>
            <a:rPr lang="it-IT" dirty="0" smtClean="0"/>
            <a:t>I modi</a:t>
          </a:r>
          <a:endParaRPr lang="it-IT" dirty="0"/>
        </a:p>
      </dgm:t>
    </dgm:pt>
    <dgm:pt modelId="{69CD3E18-24E4-4445-8C03-ECA95BD07437}" type="parTrans" cxnId="{69BE7F6E-1F06-4BF8-BFAE-B1DFCAE626D9}">
      <dgm:prSet/>
      <dgm:spPr/>
      <dgm:t>
        <a:bodyPr/>
        <a:lstStyle/>
        <a:p>
          <a:endParaRPr lang="it-IT"/>
        </a:p>
      </dgm:t>
    </dgm:pt>
    <dgm:pt modelId="{4167FE13-70E7-4D22-8F97-9C25EAF9C639}" type="sibTrans" cxnId="{69BE7F6E-1F06-4BF8-BFAE-B1DFCAE626D9}">
      <dgm:prSet/>
      <dgm:spPr/>
      <dgm:t>
        <a:bodyPr/>
        <a:lstStyle/>
        <a:p>
          <a:endParaRPr lang="it-IT"/>
        </a:p>
      </dgm:t>
    </dgm:pt>
    <dgm:pt modelId="{EF5A17BF-E123-48BD-AFCE-F1680368E9E3}">
      <dgm:prSet phldrT="[Testo]"/>
      <dgm:spPr/>
      <dgm:t>
        <a:bodyPr/>
        <a:lstStyle/>
        <a:p>
          <a:r>
            <a:rPr lang="it-IT" dirty="0" smtClean="0"/>
            <a:t>Ascolto</a:t>
          </a:r>
          <a:endParaRPr lang="it-IT" dirty="0"/>
        </a:p>
      </dgm:t>
    </dgm:pt>
    <dgm:pt modelId="{440A1572-9B94-4235-B18F-FEFFC65D5DB2}" type="parTrans" cxnId="{CBF49506-A6CE-4C05-B69D-7D325CC25871}">
      <dgm:prSet/>
      <dgm:spPr/>
      <dgm:t>
        <a:bodyPr/>
        <a:lstStyle/>
        <a:p>
          <a:endParaRPr lang="it-IT"/>
        </a:p>
      </dgm:t>
    </dgm:pt>
    <dgm:pt modelId="{C3315B80-E792-4C1F-9723-C5665835597E}" type="sibTrans" cxnId="{CBF49506-A6CE-4C05-B69D-7D325CC25871}">
      <dgm:prSet/>
      <dgm:spPr/>
      <dgm:t>
        <a:bodyPr/>
        <a:lstStyle/>
        <a:p>
          <a:endParaRPr lang="it-IT"/>
        </a:p>
      </dgm:t>
    </dgm:pt>
    <dgm:pt modelId="{4DDD9993-0C10-4BC4-8F31-A8B9E9CDB94D}">
      <dgm:prSet phldrT="[Testo]"/>
      <dgm:spPr/>
      <dgm:t>
        <a:bodyPr/>
        <a:lstStyle/>
        <a:p>
          <a:r>
            <a:rPr lang="it-IT" dirty="0" smtClean="0"/>
            <a:t>Annuncio</a:t>
          </a:r>
          <a:endParaRPr lang="it-IT" dirty="0"/>
        </a:p>
      </dgm:t>
    </dgm:pt>
    <dgm:pt modelId="{8C4EE4FD-256D-4DB6-B909-A19A7EA65091}" type="parTrans" cxnId="{4A7A1178-7CC8-40D3-B84D-96CC37C31F30}">
      <dgm:prSet/>
      <dgm:spPr/>
      <dgm:t>
        <a:bodyPr/>
        <a:lstStyle/>
        <a:p>
          <a:endParaRPr lang="it-IT"/>
        </a:p>
      </dgm:t>
    </dgm:pt>
    <dgm:pt modelId="{E9BADB64-FFD4-43B7-8F0B-A9BD89116A32}" type="sibTrans" cxnId="{4A7A1178-7CC8-40D3-B84D-96CC37C31F30}">
      <dgm:prSet/>
      <dgm:spPr/>
      <dgm:t>
        <a:bodyPr/>
        <a:lstStyle/>
        <a:p>
          <a:endParaRPr lang="it-IT"/>
        </a:p>
      </dgm:t>
    </dgm:pt>
    <dgm:pt modelId="{892BC3E7-2BB2-4786-8B89-7D485363A7C4}">
      <dgm:prSet phldrT="[Testo]"/>
      <dgm:spPr/>
      <dgm:t>
        <a:bodyPr/>
        <a:lstStyle/>
        <a:p>
          <a:r>
            <a:rPr lang="it-IT" dirty="0" smtClean="0"/>
            <a:t>Formazione</a:t>
          </a:r>
          <a:endParaRPr lang="it-IT" dirty="0"/>
        </a:p>
      </dgm:t>
    </dgm:pt>
    <dgm:pt modelId="{0BB8B496-5DB8-4710-BF25-83E0FB944591}" type="parTrans" cxnId="{28FCC89E-B913-479B-BD67-40B01D43EDD8}">
      <dgm:prSet/>
      <dgm:spPr/>
    </dgm:pt>
    <dgm:pt modelId="{6F7A3DDC-2ED0-4486-A10D-9407C7AC23C6}" type="sibTrans" cxnId="{28FCC89E-B913-479B-BD67-40B01D43EDD8}">
      <dgm:prSet/>
      <dgm:spPr/>
    </dgm:pt>
    <dgm:pt modelId="{1D04DD20-4FB7-45E1-832C-4E5985EF59C7}">
      <dgm:prSet phldrT="[Testo]"/>
      <dgm:spPr/>
      <dgm:t>
        <a:bodyPr/>
        <a:lstStyle/>
        <a:p>
          <a:r>
            <a:rPr lang="it-IT" dirty="0" smtClean="0"/>
            <a:t>Azione</a:t>
          </a:r>
          <a:endParaRPr lang="it-IT" dirty="0"/>
        </a:p>
      </dgm:t>
    </dgm:pt>
    <dgm:pt modelId="{8394366D-A9D5-4CE5-A8C8-D8B824A6BAF9}" type="parTrans" cxnId="{4CBF4DEE-C57B-4EFF-86F7-5624B60BF835}">
      <dgm:prSet/>
      <dgm:spPr/>
    </dgm:pt>
    <dgm:pt modelId="{32617938-C004-4AF5-9A69-A850142FF580}" type="sibTrans" cxnId="{4CBF4DEE-C57B-4EFF-86F7-5624B60BF835}">
      <dgm:prSet/>
      <dgm:spPr/>
    </dgm:pt>
    <dgm:pt modelId="{2D5556D5-31CB-4753-AFF0-7A930D92801D}" type="pres">
      <dgm:prSet presAssocID="{D343D2FC-87F6-46BC-A086-DF21DA7FED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1E1D79D-888D-48F0-AD99-6D6748DFAFD5}" type="pres">
      <dgm:prSet presAssocID="{F2CDE879-9559-4F6F-A76B-7667356E6242}" presName="composite" presStyleCnt="0"/>
      <dgm:spPr/>
    </dgm:pt>
    <dgm:pt modelId="{A18EF62B-3C36-4E71-959E-0BDEB4F69AE8}" type="pres">
      <dgm:prSet presAssocID="{F2CDE879-9559-4F6F-A76B-7667356E624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58811C-7F46-4642-9817-8602686A8A39}" type="pres">
      <dgm:prSet presAssocID="{F2CDE879-9559-4F6F-A76B-7667356E624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B85EC-C188-47AB-8B4E-40F6F76893C9}" type="pres">
      <dgm:prSet presAssocID="{19AE2CE8-A416-4417-8640-A8F30366DEDE}" presName="space" presStyleCnt="0"/>
      <dgm:spPr/>
    </dgm:pt>
    <dgm:pt modelId="{5D68003B-5C2B-4F4B-B478-71817DF892FD}" type="pres">
      <dgm:prSet presAssocID="{E19DE071-AFD0-4B37-88B3-FEC35A53F259}" presName="composite" presStyleCnt="0"/>
      <dgm:spPr/>
    </dgm:pt>
    <dgm:pt modelId="{4090B006-BC1D-43B3-BDDB-BCCA8815E2C4}" type="pres">
      <dgm:prSet presAssocID="{E19DE071-AFD0-4B37-88B3-FEC35A53F25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ED459D-5C39-4461-BECA-CCB9531DCDCA}" type="pres">
      <dgm:prSet presAssocID="{E19DE071-AFD0-4B37-88B3-FEC35A53F25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303C0E-32CE-4DC8-A384-3F40B6A88559}" type="pres">
      <dgm:prSet presAssocID="{73DF980A-47C1-4652-8DDF-ACD61709955C}" presName="space" presStyleCnt="0"/>
      <dgm:spPr/>
    </dgm:pt>
    <dgm:pt modelId="{111FA11C-9058-4B41-A588-7B8AA9F6B733}" type="pres">
      <dgm:prSet presAssocID="{676D110B-1ECF-4416-8599-042CBB737124}" presName="composite" presStyleCnt="0"/>
      <dgm:spPr/>
    </dgm:pt>
    <dgm:pt modelId="{8D541DDB-AB60-458D-B031-2DF1CC8E1013}" type="pres">
      <dgm:prSet presAssocID="{676D110B-1ECF-4416-8599-042CBB73712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C1F222-1168-4961-A2DA-C00627D59D73}" type="pres">
      <dgm:prSet presAssocID="{676D110B-1ECF-4416-8599-042CBB73712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9DE12B4-4438-40EC-86D5-6A961E9C9053}" type="presOf" srcId="{85323007-8F44-47D1-AB76-045B1E7DF112}" destId="{0A58811C-7F46-4642-9817-8602686A8A39}" srcOrd="0" destOrd="0" presId="urn:microsoft.com/office/officeart/2005/8/layout/hList1"/>
    <dgm:cxn modelId="{E07CC4DB-46D5-47D4-B008-214A17C27D6E}" srcId="{E19DE071-AFD0-4B37-88B3-FEC35A53F259}" destId="{51C371A1-167D-4C81-B583-B4825EFC3798}" srcOrd="1" destOrd="0" parTransId="{4B6B333F-0738-464C-A36A-9C4E8BC56CA3}" sibTransId="{8CCA0FB3-CDB5-4B39-A7DF-19A6F359404D}"/>
    <dgm:cxn modelId="{69BE7F6E-1F06-4BF8-BFAE-B1DFCAE626D9}" srcId="{D343D2FC-87F6-46BC-A086-DF21DA7FED75}" destId="{676D110B-1ECF-4416-8599-042CBB737124}" srcOrd="2" destOrd="0" parTransId="{69CD3E18-24E4-4445-8C03-ECA95BD07437}" sibTransId="{4167FE13-70E7-4D22-8F97-9C25EAF9C639}"/>
    <dgm:cxn modelId="{4CBF4DEE-C57B-4EFF-86F7-5624B60BF835}" srcId="{676D110B-1ECF-4416-8599-042CBB737124}" destId="{1D04DD20-4FB7-45E1-832C-4E5985EF59C7}" srcOrd="3" destOrd="0" parTransId="{8394366D-A9D5-4CE5-A8C8-D8B824A6BAF9}" sibTransId="{32617938-C004-4AF5-9A69-A850142FF580}"/>
    <dgm:cxn modelId="{9248EA13-F17D-45FB-AE5B-B781FF90F2E9}" type="presOf" srcId="{FB2E11E5-6626-47DA-8B5B-6AF1AC138CB4}" destId="{99ED459D-5C39-4461-BECA-CCB9531DCDCA}" srcOrd="0" destOrd="0" presId="urn:microsoft.com/office/officeart/2005/8/layout/hList1"/>
    <dgm:cxn modelId="{6CABB454-EF5D-4761-A04C-263B130F82FF}" type="presOf" srcId="{51C371A1-167D-4C81-B583-B4825EFC3798}" destId="{99ED459D-5C39-4461-BECA-CCB9531DCDCA}" srcOrd="0" destOrd="1" presId="urn:microsoft.com/office/officeart/2005/8/layout/hList1"/>
    <dgm:cxn modelId="{5BA8D9CD-470B-4FC9-B256-D02B15B66D0E}" srcId="{F2CDE879-9559-4F6F-A76B-7667356E6242}" destId="{85323007-8F44-47D1-AB76-045B1E7DF112}" srcOrd="0" destOrd="0" parTransId="{E98751A4-79E0-43EE-945E-A16150F99D23}" sibTransId="{9584C5C2-943A-41A9-9400-4558816A6D32}"/>
    <dgm:cxn modelId="{600687AE-43C4-429B-817D-AAD63F03D683}" type="presOf" srcId="{676D110B-1ECF-4416-8599-042CBB737124}" destId="{8D541DDB-AB60-458D-B031-2DF1CC8E1013}" srcOrd="0" destOrd="0" presId="urn:microsoft.com/office/officeart/2005/8/layout/hList1"/>
    <dgm:cxn modelId="{6D25D705-BDBE-48CD-907B-A78BC781E8CE}" srcId="{D343D2FC-87F6-46BC-A086-DF21DA7FED75}" destId="{F2CDE879-9559-4F6F-A76B-7667356E6242}" srcOrd="0" destOrd="0" parTransId="{89F784D3-6555-4681-AA14-C26644BDBA0C}" sibTransId="{19AE2CE8-A416-4417-8640-A8F30366DEDE}"/>
    <dgm:cxn modelId="{0FC5B5F2-A4F4-4BEE-AFFF-2224718692E3}" srcId="{D343D2FC-87F6-46BC-A086-DF21DA7FED75}" destId="{E19DE071-AFD0-4B37-88B3-FEC35A53F259}" srcOrd="1" destOrd="0" parTransId="{9A4B024A-52EC-426A-BD1E-D21FE5EF7133}" sibTransId="{73DF980A-47C1-4652-8DDF-ACD61709955C}"/>
    <dgm:cxn modelId="{EF50923A-BD7C-4247-9A46-1F9F7CA3F188}" type="presOf" srcId="{92C8F4CE-ADBD-4B48-84E2-0AE47F6CBD11}" destId="{0A58811C-7F46-4642-9817-8602686A8A39}" srcOrd="0" destOrd="1" presId="urn:microsoft.com/office/officeart/2005/8/layout/hList1"/>
    <dgm:cxn modelId="{4A7A1178-7CC8-40D3-B84D-96CC37C31F30}" srcId="{676D110B-1ECF-4416-8599-042CBB737124}" destId="{4DDD9993-0C10-4BC4-8F31-A8B9E9CDB94D}" srcOrd="2" destOrd="0" parTransId="{8C4EE4FD-256D-4DB6-B909-A19A7EA65091}" sibTransId="{E9BADB64-FFD4-43B7-8F0B-A9BD89116A32}"/>
    <dgm:cxn modelId="{AE632E26-E65D-48E8-8FD5-A01C8F9CAF04}" type="presOf" srcId="{E19DE071-AFD0-4B37-88B3-FEC35A53F259}" destId="{4090B006-BC1D-43B3-BDDB-BCCA8815E2C4}" srcOrd="0" destOrd="0" presId="urn:microsoft.com/office/officeart/2005/8/layout/hList1"/>
    <dgm:cxn modelId="{8A855F59-0ADD-45D7-A8CC-B7378A4F2C34}" type="presOf" srcId="{1D04DD20-4FB7-45E1-832C-4E5985EF59C7}" destId="{8BC1F222-1168-4961-A2DA-C00627D59D73}" srcOrd="0" destOrd="3" presId="urn:microsoft.com/office/officeart/2005/8/layout/hList1"/>
    <dgm:cxn modelId="{72F55E1A-947C-47F8-B981-D5930C1E86B7}" srcId="{E19DE071-AFD0-4B37-88B3-FEC35A53F259}" destId="{FB2E11E5-6626-47DA-8B5B-6AF1AC138CB4}" srcOrd="0" destOrd="0" parTransId="{96ABFC75-26CF-4734-8390-F5A83585A9E0}" sibTransId="{DAADB8FD-4449-477C-A53B-91E4F6FB45D4}"/>
    <dgm:cxn modelId="{A011B9BD-2FBC-490F-93D7-07DAF40B7801}" type="presOf" srcId="{892BC3E7-2BB2-4786-8B89-7D485363A7C4}" destId="{8BC1F222-1168-4961-A2DA-C00627D59D73}" srcOrd="0" destOrd="1" presId="urn:microsoft.com/office/officeart/2005/8/layout/hList1"/>
    <dgm:cxn modelId="{515172BF-A95E-4B01-B257-E5DE0A49BBE0}" type="presOf" srcId="{4DDD9993-0C10-4BC4-8F31-A8B9E9CDB94D}" destId="{8BC1F222-1168-4961-A2DA-C00627D59D73}" srcOrd="0" destOrd="2" presId="urn:microsoft.com/office/officeart/2005/8/layout/hList1"/>
    <dgm:cxn modelId="{E0C7A800-F0D3-4C8C-AAFF-67AC2ABCCEAF}" type="presOf" srcId="{D343D2FC-87F6-46BC-A086-DF21DA7FED75}" destId="{2D5556D5-31CB-4753-AFF0-7A930D92801D}" srcOrd="0" destOrd="0" presId="urn:microsoft.com/office/officeart/2005/8/layout/hList1"/>
    <dgm:cxn modelId="{D8CDF0CB-DEA5-4F9C-B0CE-BC81DA260D95}" srcId="{F2CDE879-9559-4F6F-A76B-7667356E6242}" destId="{92C8F4CE-ADBD-4B48-84E2-0AE47F6CBD11}" srcOrd="1" destOrd="0" parTransId="{681296A2-2FBF-4D94-AA5C-BC91D23B073E}" sibTransId="{148C49B4-CE9E-4550-ABF3-FBC6017A4F38}"/>
    <dgm:cxn modelId="{CBF49506-A6CE-4C05-B69D-7D325CC25871}" srcId="{676D110B-1ECF-4416-8599-042CBB737124}" destId="{EF5A17BF-E123-48BD-AFCE-F1680368E9E3}" srcOrd="0" destOrd="0" parTransId="{440A1572-9B94-4235-B18F-FEFFC65D5DB2}" sibTransId="{C3315B80-E792-4C1F-9723-C5665835597E}"/>
    <dgm:cxn modelId="{1927B1C6-5D55-4CCD-9790-64B554D8DE26}" type="presOf" srcId="{F2CDE879-9559-4F6F-A76B-7667356E6242}" destId="{A18EF62B-3C36-4E71-959E-0BDEB4F69AE8}" srcOrd="0" destOrd="0" presId="urn:microsoft.com/office/officeart/2005/8/layout/hList1"/>
    <dgm:cxn modelId="{28FCC89E-B913-479B-BD67-40B01D43EDD8}" srcId="{676D110B-1ECF-4416-8599-042CBB737124}" destId="{892BC3E7-2BB2-4786-8B89-7D485363A7C4}" srcOrd="1" destOrd="0" parTransId="{0BB8B496-5DB8-4710-BF25-83E0FB944591}" sibTransId="{6F7A3DDC-2ED0-4486-A10D-9407C7AC23C6}"/>
    <dgm:cxn modelId="{DF3D9386-AB5E-42C5-88EE-677F8E94626B}" type="presOf" srcId="{EF5A17BF-E123-48BD-AFCE-F1680368E9E3}" destId="{8BC1F222-1168-4961-A2DA-C00627D59D73}" srcOrd="0" destOrd="0" presId="urn:microsoft.com/office/officeart/2005/8/layout/hList1"/>
    <dgm:cxn modelId="{84D058A4-5CF7-486E-91AA-EA4FF9EB31AE}" type="presParOf" srcId="{2D5556D5-31CB-4753-AFF0-7A930D92801D}" destId="{21E1D79D-888D-48F0-AD99-6D6748DFAFD5}" srcOrd="0" destOrd="0" presId="urn:microsoft.com/office/officeart/2005/8/layout/hList1"/>
    <dgm:cxn modelId="{4BBAF8B4-5A38-442E-A96F-A8EDD9E02A5C}" type="presParOf" srcId="{21E1D79D-888D-48F0-AD99-6D6748DFAFD5}" destId="{A18EF62B-3C36-4E71-959E-0BDEB4F69AE8}" srcOrd="0" destOrd="0" presId="urn:microsoft.com/office/officeart/2005/8/layout/hList1"/>
    <dgm:cxn modelId="{37AC5903-59AE-40EF-8642-582DDF29C871}" type="presParOf" srcId="{21E1D79D-888D-48F0-AD99-6D6748DFAFD5}" destId="{0A58811C-7F46-4642-9817-8602686A8A39}" srcOrd="1" destOrd="0" presId="urn:microsoft.com/office/officeart/2005/8/layout/hList1"/>
    <dgm:cxn modelId="{D417A6A5-9B82-43AB-BBAF-7FC9815230D6}" type="presParOf" srcId="{2D5556D5-31CB-4753-AFF0-7A930D92801D}" destId="{2C9B85EC-C188-47AB-8B4E-40F6F76893C9}" srcOrd="1" destOrd="0" presId="urn:microsoft.com/office/officeart/2005/8/layout/hList1"/>
    <dgm:cxn modelId="{A4A23CFF-7F56-45EB-9382-EB5DC6D4B869}" type="presParOf" srcId="{2D5556D5-31CB-4753-AFF0-7A930D92801D}" destId="{5D68003B-5C2B-4F4B-B478-71817DF892FD}" srcOrd="2" destOrd="0" presId="urn:microsoft.com/office/officeart/2005/8/layout/hList1"/>
    <dgm:cxn modelId="{7CA31EC8-8BE4-4E00-969D-ADD32310774D}" type="presParOf" srcId="{5D68003B-5C2B-4F4B-B478-71817DF892FD}" destId="{4090B006-BC1D-43B3-BDDB-BCCA8815E2C4}" srcOrd="0" destOrd="0" presId="urn:microsoft.com/office/officeart/2005/8/layout/hList1"/>
    <dgm:cxn modelId="{40FD885E-627D-45A8-A096-73D6146DD3DC}" type="presParOf" srcId="{5D68003B-5C2B-4F4B-B478-71817DF892FD}" destId="{99ED459D-5C39-4461-BECA-CCB9531DCDCA}" srcOrd="1" destOrd="0" presId="urn:microsoft.com/office/officeart/2005/8/layout/hList1"/>
    <dgm:cxn modelId="{3E3C65A8-98BF-41BA-9640-B9F5DF8EA1F6}" type="presParOf" srcId="{2D5556D5-31CB-4753-AFF0-7A930D92801D}" destId="{1D303C0E-32CE-4DC8-A384-3F40B6A88559}" srcOrd="3" destOrd="0" presId="urn:microsoft.com/office/officeart/2005/8/layout/hList1"/>
    <dgm:cxn modelId="{F16FB321-9949-40C3-BB39-3043504AC0F8}" type="presParOf" srcId="{2D5556D5-31CB-4753-AFF0-7A930D92801D}" destId="{111FA11C-9058-4B41-A588-7B8AA9F6B733}" srcOrd="4" destOrd="0" presId="urn:microsoft.com/office/officeart/2005/8/layout/hList1"/>
    <dgm:cxn modelId="{81FD4F1F-0628-4BFE-BD7E-AF47CEC57F0F}" type="presParOf" srcId="{111FA11C-9058-4B41-A588-7B8AA9F6B733}" destId="{8D541DDB-AB60-458D-B031-2DF1CC8E1013}" srcOrd="0" destOrd="0" presId="urn:microsoft.com/office/officeart/2005/8/layout/hList1"/>
    <dgm:cxn modelId="{312E8246-6EAD-4BF9-9A0E-8D92AD8460CB}" type="presParOf" srcId="{111FA11C-9058-4B41-A588-7B8AA9F6B733}" destId="{8BC1F222-1168-4961-A2DA-C00627D59D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72BECB-656B-42A0-B191-7A004964A106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806B9AAC-ADA9-44A1-9410-E1F9587E12D6}">
      <dgm:prSet/>
      <dgm:spPr/>
      <dgm:t>
        <a:bodyPr/>
        <a:lstStyle/>
        <a:p>
          <a:r>
            <a:rPr lang="it-IT" b="1" dirty="0" smtClean="0"/>
            <a:t>«L’espressione viva e concreta di una Chiesa pienamente consapevole della propria missione evangelizzatrice</a:t>
          </a:r>
          <a:r>
            <a:rPr lang="it-IT" dirty="0" smtClean="0"/>
            <a:t> delle realtà sociali, economiche, culturali e politiche del mondo»</a:t>
          </a:r>
          <a:endParaRPr lang="it-IT" dirty="0"/>
        </a:p>
      </dgm:t>
    </dgm:pt>
    <dgm:pt modelId="{FE4097F5-0DFB-4452-B842-B312232D846D}" type="parTrans" cxnId="{83F9CCA5-5BC7-4E98-ACAB-B15A4418FE59}">
      <dgm:prSet/>
      <dgm:spPr/>
      <dgm:t>
        <a:bodyPr/>
        <a:lstStyle/>
        <a:p>
          <a:endParaRPr lang="it-IT"/>
        </a:p>
      </dgm:t>
    </dgm:pt>
    <dgm:pt modelId="{0C2B74ED-00E3-43FD-A742-5B215A533828}" type="sibTrans" cxnId="{83F9CCA5-5BC7-4E98-ACAB-B15A4418FE59}">
      <dgm:prSet/>
      <dgm:spPr/>
      <dgm:t>
        <a:bodyPr/>
        <a:lstStyle/>
        <a:p>
          <a:endParaRPr lang="it-IT"/>
        </a:p>
      </dgm:t>
    </dgm:pt>
    <dgm:pt modelId="{D0B2F2DA-B6A4-41EF-833A-69AB08599CF2}">
      <dgm:prSet custT="1"/>
      <dgm:spPr/>
      <dgm:t>
        <a:bodyPr/>
        <a:lstStyle/>
        <a:p>
          <a:pPr algn="r"/>
          <a:r>
            <a:rPr lang="it-IT" sz="2400" dirty="0" smtClean="0"/>
            <a:t>(</a:t>
          </a:r>
          <a:r>
            <a:rPr lang="it-IT" sz="2400" i="1" dirty="0" smtClean="0"/>
            <a:t>Compendio della Dottrina sociale della Chiesa</a:t>
          </a:r>
          <a:r>
            <a:rPr lang="it-IT" sz="2400" dirty="0" smtClean="0"/>
            <a:t>, 524)</a:t>
          </a:r>
          <a:endParaRPr lang="it-IT" sz="2400" dirty="0"/>
        </a:p>
      </dgm:t>
    </dgm:pt>
    <dgm:pt modelId="{DC04AA1B-BC65-45EA-8C0C-5EFA60E5E233}" type="sibTrans" cxnId="{EA7D92C7-68D1-43AA-AFA8-EDED992BA8A8}">
      <dgm:prSet/>
      <dgm:spPr/>
      <dgm:t>
        <a:bodyPr/>
        <a:lstStyle/>
        <a:p>
          <a:endParaRPr lang="it-IT"/>
        </a:p>
      </dgm:t>
    </dgm:pt>
    <dgm:pt modelId="{14D5F5AE-D433-4960-9B69-9CC11D9EEA10}" type="parTrans" cxnId="{EA7D92C7-68D1-43AA-AFA8-EDED992BA8A8}">
      <dgm:prSet/>
      <dgm:spPr/>
      <dgm:t>
        <a:bodyPr/>
        <a:lstStyle/>
        <a:p>
          <a:endParaRPr lang="it-IT"/>
        </a:p>
      </dgm:t>
    </dgm:pt>
    <dgm:pt modelId="{E97C16FF-CF91-4D99-9299-7AF28C16C9EB}" type="pres">
      <dgm:prSet presAssocID="{6172BECB-656B-42A0-B191-7A004964A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08B3D2D-368C-41E8-8BF9-59E781012580}" type="pres">
      <dgm:prSet presAssocID="{806B9AAC-ADA9-44A1-9410-E1F9587E12D6}" presName="composite" presStyleCnt="0"/>
      <dgm:spPr/>
    </dgm:pt>
    <dgm:pt modelId="{28210321-6257-457E-8F1B-327D6350A84E}" type="pres">
      <dgm:prSet presAssocID="{806B9AAC-ADA9-44A1-9410-E1F9587E12D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152667-E8B7-4F42-BAA0-D075A27DA285}" type="pres">
      <dgm:prSet presAssocID="{806B9AAC-ADA9-44A1-9410-E1F9587E12D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3F9CCA5-5BC7-4E98-ACAB-B15A4418FE59}" srcId="{6172BECB-656B-42A0-B191-7A004964A106}" destId="{806B9AAC-ADA9-44A1-9410-E1F9587E12D6}" srcOrd="0" destOrd="0" parTransId="{FE4097F5-0DFB-4452-B842-B312232D846D}" sibTransId="{0C2B74ED-00E3-43FD-A742-5B215A533828}"/>
    <dgm:cxn modelId="{168C4817-4DAA-4F4B-8B02-261C67DEED5C}" type="presOf" srcId="{D0B2F2DA-B6A4-41EF-833A-69AB08599CF2}" destId="{61152667-E8B7-4F42-BAA0-D075A27DA285}" srcOrd="0" destOrd="0" presId="urn:microsoft.com/office/officeart/2005/8/layout/hList1"/>
    <dgm:cxn modelId="{EA7D92C7-68D1-43AA-AFA8-EDED992BA8A8}" srcId="{806B9AAC-ADA9-44A1-9410-E1F9587E12D6}" destId="{D0B2F2DA-B6A4-41EF-833A-69AB08599CF2}" srcOrd="0" destOrd="0" parTransId="{14D5F5AE-D433-4960-9B69-9CC11D9EEA10}" sibTransId="{DC04AA1B-BC65-45EA-8C0C-5EFA60E5E233}"/>
    <dgm:cxn modelId="{D017323F-E6A8-45CC-97C5-CE63BF82BF67}" type="presOf" srcId="{806B9AAC-ADA9-44A1-9410-E1F9587E12D6}" destId="{28210321-6257-457E-8F1B-327D6350A84E}" srcOrd="0" destOrd="0" presId="urn:microsoft.com/office/officeart/2005/8/layout/hList1"/>
    <dgm:cxn modelId="{7D9F4165-539D-41E1-B33F-DA0F274C3191}" type="presOf" srcId="{6172BECB-656B-42A0-B191-7A004964A106}" destId="{E97C16FF-CF91-4D99-9299-7AF28C16C9EB}" srcOrd="0" destOrd="0" presId="urn:microsoft.com/office/officeart/2005/8/layout/hList1"/>
    <dgm:cxn modelId="{7EF733C5-C6AF-4470-9199-599869B752D6}" type="presParOf" srcId="{E97C16FF-CF91-4D99-9299-7AF28C16C9EB}" destId="{408B3D2D-368C-41E8-8BF9-59E781012580}" srcOrd="0" destOrd="0" presId="urn:microsoft.com/office/officeart/2005/8/layout/hList1"/>
    <dgm:cxn modelId="{385D6CC7-1F5A-427D-B0DB-E9CC7ED77912}" type="presParOf" srcId="{408B3D2D-368C-41E8-8BF9-59E781012580}" destId="{28210321-6257-457E-8F1B-327D6350A84E}" srcOrd="0" destOrd="0" presId="urn:microsoft.com/office/officeart/2005/8/layout/hList1"/>
    <dgm:cxn modelId="{1429B972-05B8-45FA-A557-A6718B9482C6}" type="presParOf" srcId="{408B3D2D-368C-41E8-8BF9-59E781012580}" destId="{61152667-E8B7-4F42-BAA0-D075A27DA2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F64313-BB6E-4496-A534-3369A7E0A82B}" type="doc">
      <dgm:prSet loTypeId="urn:microsoft.com/office/officeart/2005/8/layout/hList1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669DF4C6-4EC9-41CB-AB14-88A99580DF51}">
      <dgm:prSet phldrT="[Testo]" custT="1"/>
      <dgm:spPr/>
      <dgm:t>
        <a:bodyPr/>
        <a:lstStyle/>
        <a:p>
          <a:r>
            <a:rPr lang="it-IT" sz="4400" b="1" dirty="0" smtClean="0"/>
            <a:t>Valenza “sociale e politica” </a:t>
          </a:r>
          <a:r>
            <a:rPr lang="it-IT" sz="4400" b="0" dirty="0" smtClean="0"/>
            <a:t>di tutta la fede cristiana</a:t>
          </a:r>
          <a:endParaRPr lang="it-IT" sz="4400" b="0" dirty="0"/>
        </a:p>
      </dgm:t>
    </dgm:pt>
    <dgm:pt modelId="{F966076E-2874-403E-B999-563F1A4F45DB}" type="sibTrans" cxnId="{0165FADD-63C5-4306-9DF0-E4A7C4EA420C}">
      <dgm:prSet/>
      <dgm:spPr/>
      <dgm:t>
        <a:bodyPr/>
        <a:lstStyle/>
        <a:p>
          <a:endParaRPr lang="it-IT"/>
        </a:p>
      </dgm:t>
    </dgm:pt>
    <dgm:pt modelId="{8F9E4634-44E4-4CB3-A129-BA9F73386C2B}" type="parTrans" cxnId="{0165FADD-63C5-4306-9DF0-E4A7C4EA420C}">
      <dgm:prSet/>
      <dgm:spPr/>
      <dgm:t>
        <a:bodyPr/>
        <a:lstStyle/>
        <a:p>
          <a:endParaRPr lang="it-IT"/>
        </a:p>
      </dgm:t>
    </dgm:pt>
    <dgm:pt modelId="{C777DE38-A01A-4C28-B283-A4D18E54F971}">
      <dgm:prSet/>
      <dgm:spPr/>
      <dgm:t>
        <a:bodyPr/>
        <a:lstStyle/>
        <a:p>
          <a:r>
            <a:rPr lang="it-IT" dirty="0" err="1" smtClean="0"/>
            <a:t>…di</a:t>
          </a:r>
          <a:r>
            <a:rPr lang="it-IT" dirty="0" smtClean="0"/>
            <a:t> ogni verità di fede proclamata, celebrata, vissuta: creazione, incarnazione, pasqua, parusia, preghiera, perdono</a:t>
          </a:r>
          <a:endParaRPr lang="it-IT" dirty="0"/>
        </a:p>
      </dgm:t>
    </dgm:pt>
    <dgm:pt modelId="{404DB203-1F32-489F-84C1-CE22651FED65}" type="parTrans" cxnId="{A18A2F94-C662-4199-8CF0-F4238C401991}">
      <dgm:prSet/>
      <dgm:spPr/>
      <dgm:t>
        <a:bodyPr/>
        <a:lstStyle/>
        <a:p>
          <a:endParaRPr lang="it-IT"/>
        </a:p>
      </dgm:t>
    </dgm:pt>
    <dgm:pt modelId="{5F820AB8-D0FE-490C-8CD0-E3E5FEFCF7DF}" type="sibTrans" cxnId="{A18A2F94-C662-4199-8CF0-F4238C401991}">
      <dgm:prSet/>
      <dgm:spPr/>
      <dgm:t>
        <a:bodyPr/>
        <a:lstStyle/>
        <a:p>
          <a:endParaRPr lang="it-IT"/>
        </a:p>
      </dgm:t>
    </dgm:pt>
    <dgm:pt modelId="{486402C3-7A03-4548-8185-925C417976D1}" type="pres">
      <dgm:prSet presAssocID="{12F64313-BB6E-4496-A534-3369A7E0A8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1270D45-C052-4AA4-815C-B3F6EED328F9}" type="pres">
      <dgm:prSet presAssocID="{669DF4C6-4EC9-41CB-AB14-88A99580DF51}" presName="composite" presStyleCnt="0"/>
      <dgm:spPr/>
      <dgm:t>
        <a:bodyPr/>
        <a:lstStyle/>
        <a:p>
          <a:endParaRPr lang="it-IT"/>
        </a:p>
      </dgm:t>
    </dgm:pt>
    <dgm:pt modelId="{CB56DE38-D7AB-42E1-B250-2B87C566ABEC}" type="pres">
      <dgm:prSet presAssocID="{669DF4C6-4EC9-41CB-AB14-88A99580DF5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C955F5-CBA3-4515-9594-0A298481BCE7}" type="pres">
      <dgm:prSet presAssocID="{669DF4C6-4EC9-41CB-AB14-88A99580DF51}" presName="desTx" presStyleLbl="alignAccFollowNode1" presStyleIdx="0" presStyleCnt="1" custFlipVert="0" custScaleY="100000" custLinFactNeighborX="126" custLinFactNeighborY="65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3B894B2-4ADC-4B5B-B250-54CC0766CFA4}" type="presOf" srcId="{12F64313-BB6E-4496-A534-3369A7E0A82B}" destId="{486402C3-7A03-4548-8185-925C417976D1}" srcOrd="0" destOrd="0" presId="urn:microsoft.com/office/officeart/2005/8/layout/hList1"/>
    <dgm:cxn modelId="{BF48B2B3-E020-41F6-B29E-304718A60C2A}" type="presOf" srcId="{669DF4C6-4EC9-41CB-AB14-88A99580DF51}" destId="{CB56DE38-D7AB-42E1-B250-2B87C566ABEC}" srcOrd="0" destOrd="0" presId="urn:microsoft.com/office/officeart/2005/8/layout/hList1"/>
    <dgm:cxn modelId="{A18A2F94-C662-4199-8CF0-F4238C401991}" srcId="{669DF4C6-4EC9-41CB-AB14-88A99580DF51}" destId="{C777DE38-A01A-4C28-B283-A4D18E54F971}" srcOrd="0" destOrd="0" parTransId="{404DB203-1F32-489F-84C1-CE22651FED65}" sibTransId="{5F820AB8-D0FE-490C-8CD0-E3E5FEFCF7DF}"/>
    <dgm:cxn modelId="{0165FADD-63C5-4306-9DF0-E4A7C4EA420C}" srcId="{12F64313-BB6E-4496-A534-3369A7E0A82B}" destId="{669DF4C6-4EC9-41CB-AB14-88A99580DF51}" srcOrd="0" destOrd="0" parTransId="{8F9E4634-44E4-4CB3-A129-BA9F73386C2B}" sibTransId="{F966076E-2874-403E-B999-563F1A4F45DB}"/>
    <dgm:cxn modelId="{348D30EA-71AE-43B4-95C8-DF0D7D853855}" type="presOf" srcId="{C777DE38-A01A-4C28-B283-A4D18E54F971}" destId="{05C955F5-CBA3-4515-9594-0A298481BCE7}" srcOrd="0" destOrd="0" presId="urn:microsoft.com/office/officeart/2005/8/layout/hList1"/>
    <dgm:cxn modelId="{4FFC5069-E80A-4533-8C3D-D0AB00350A28}" type="presParOf" srcId="{486402C3-7A03-4548-8185-925C417976D1}" destId="{01270D45-C052-4AA4-815C-B3F6EED328F9}" srcOrd="0" destOrd="0" presId="urn:microsoft.com/office/officeart/2005/8/layout/hList1"/>
    <dgm:cxn modelId="{7E5E315E-5026-45C4-BC06-8D829DFAD2F8}" type="presParOf" srcId="{01270D45-C052-4AA4-815C-B3F6EED328F9}" destId="{CB56DE38-D7AB-42E1-B250-2B87C566ABEC}" srcOrd="0" destOrd="0" presId="urn:microsoft.com/office/officeart/2005/8/layout/hList1"/>
    <dgm:cxn modelId="{00523AE5-2EB6-4ADD-B4D8-0A82ED7FFFE5}" type="presParOf" srcId="{01270D45-C052-4AA4-815C-B3F6EED328F9}" destId="{05C955F5-CBA3-4515-9594-0A298481BCE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F64313-BB6E-4496-A534-3369A7E0A82B}" type="doc">
      <dgm:prSet loTypeId="urn:microsoft.com/office/officeart/2005/8/layout/hList1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669DF4C6-4EC9-41CB-AB14-88A99580DF51}">
      <dgm:prSet phldrT="[Testo]" custT="1"/>
      <dgm:spPr/>
      <dgm:t>
        <a:bodyPr/>
        <a:lstStyle/>
        <a:p>
          <a:r>
            <a:rPr lang="it-IT" sz="4400" b="0" dirty="0" smtClean="0"/>
            <a:t>Dimensione </a:t>
          </a:r>
          <a:r>
            <a:rPr lang="it-IT" sz="4400" b="1" dirty="0" smtClean="0"/>
            <a:t>trascendente</a:t>
          </a:r>
          <a:r>
            <a:rPr lang="it-IT" sz="4400" b="0" dirty="0" smtClean="0"/>
            <a:t> di ogni realtà umana, a partire dall’uomo</a:t>
          </a:r>
          <a:endParaRPr lang="it-IT" sz="4400" b="0" dirty="0"/>
        </a:p>
      </dgm:t>
    </dgm:pt>
    <dgm:pt modelId="{F966076E-2874-403E-B999-563F1A4F45DB}" type="sibTrans" cxnId="{0165FADD-63C5-4306-9DF0-E4A7C4EA420C}">
      <dgm:prSet/>
      <dgm:spPr/>
      <dgm:t>
        <a:bodyPr/>
        <a:lstStyle/>
        <a:p>
          <a:endParaRPr lang="it-IT"/>
        </a:p>
      </dgm:t>
    </dgm:pt>
    <dgm:pt modelId="{8F9E4634-44E4-4CB3-A129-BA9F73386C2B}" type="parTrans" cxnId="{0165FADD-63C5-4306-9DF0-E4A7C4EA420C}">
      <dgm:prSet/>
      <dgm:spPr/>
      <dgm:t>
        <a:bodyPr/>
        <a:lstStyle/>
        <a:p>
          <a:endParaRPr lang="it-IT"/>
        </a:p>
      </dgm:t>
    </dgm:pt>
    <dgm:pt modelId="{C777DE38-A01A-4C28-B283-A4D18E54F971}">
      <dgm:prSet custT="1"/>
      <dgm:spPr/>
      <dgm:t>
        <a:bodyPr/>
        <a:lstStyle/>
        <a:p>
          <a:r>
            <a:rPr lang="it-IT" sz="3200" dirty="0" err="1" smtClean="0"/>
            <a:t>…dimensione</a:t>
          </a:r>
          <a:r>
            <a:rPr lang="it-IT" sz="3200" dirty="0" smtClean="0"/>
            <a:t> innegabile, che permette di qualificare come “umane” tutte le realtà che fanno riferimento all’uomo (mai riducibile alla fattori materiali e quantificabili)</a:t>
          </a:r>
          <a:endParaRPr lang="it-IT" sz="3200" dirty="0"/>
        </a:p>
      </dgm:t>
    </dgm:pt>
    <dgm:pt modelId="{404DB203-1F32-489F-84C1-CE22651FED65}" type="parTrans" cxnId="{A18A2F94-C662-4199-8CF0-F4238C401991}">
      <dgm:prSet/>
      <dgm:spPr/>
      <dgm:t>
        <a:bodyPr/>
        <a:lstStyle/>
        <a:p>
          <a:endParaRPr lang="it-IT"/>
        </a:p>
      </dgm:t>
    </dgm:pt>
    <dgm:pt modelId="{5F820AB8-D0FE-490C-8CD0-E3E5FEFCF7DF}" type="sibTrans" cxnId="{A18A2F94-C662-4199-8CF0-F4238C401991}">
      <dgm:prSet/>
      <dgm:spPr/>
      <dgm:t>
        <a:bodyPr/>
        <a:lstStyle/>
        <a:p>
          <a:endParaRPr lang="it-IT"/>
        </a:p>
      </dgm:t>
    </dgm:pt>
    <dgm:pt modelId="{486402C3-7A03-4548-8185-925C417976D1}" type="pres">
      <dgm:prSet presAssocID="{12F64313-BB6E-4496-A534-3369A7E0A8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1270D45-C052-4AA4-815C-B3F6EED328F9}" type="pres">
      <dgm:prSet presAssocID="{669DF4C6-4EC9-41CB-AB14-88A99580DF51}" presName="composite" presStyleCnt="0"/>
      <dgm:spPr/>
    </dgm:pt>
    <dgm:pt modelId="{CB56DE38-D7AB-42E1-B250-2B87C566ABEC}" type="pres">
      <dgm:prSet presAssocID="{669DF4C6-4EC9-41CB-AB14-88A99580DF5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C955F5-CBA3-4515-9594-0A298481BCE7}" type="pres">
      <dgm:prSet presAssocID="{669DF4C6-4EC9-41CB-AB14-88A99580DF51}" presName="desTx" presStyleLbl="alignAccFollowNode1" presStyleIdx="0" presStyleCnt="1" custFlipVert="0" custScaleY="100000" custLinFactNeighborX="126" custLinFactNeighborY="65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18A2F94-C662-4199-8CF0-F4238C401991}" srcId="{669DF4C6-4EC9-41CB-AB14-88A99580DF51}" destId="{C777DE38-A01A-4C28-B283-A4D18E54F971}" srcOrd="0" destOrd="0" parTransId="{404DB203-1F32-489F-84C1-CE22651FED65}" sibTransId="{5F820AB8-D0FE-490C-8CD0-E3E5FEFCF7DF}"/>
    <dgm:cxn modelId="{0165FADD-63C5-4306-9DF0-E4A7C4EA420C}" srcId="{12F64313-BB6E-4496-A534-3369A7E0A82B}" destId="{669DF4C6-4EC9-41CB-AB14-88A99580DF51}" srcOrd="0" destOrd="0" parTransId="{8F9E4634-44E4-4CB3-A129-BA9F73386C2B}" sibTransId="{F966076E-2874-403E-B999-563F1A4F45DB}"/>
    <dgm:cxn modelId="{69424BD1-8738-4BD1-8B54-E3E906E3A623}" type="presOf" srcId="{669DF4C6-4EC9-41CB-AB14-88A99580DF51}" destId="{CB56DE38-D7AB-42E1-B250-2B87C566ABEC}" srcOrd="0" destOrd="0" presId="urn:microsoft.com/office/officeart/2005/8/layout/hList1"/>
    <dgm:cxn modelId="{A66B88F3-47E7-4EFB-85E5-F9CB490EA3B2}" type="presOf" srcId="{12F64313-BB6E-4496-A534-3369A7E0A82B}" destId="{486402C3-7A03-4548-8185-925C417976D1}" srcOrd="0" destOrd="0" presId="urn:microsoft.com/office/officeart/2005/8/layout/hList1"/>
    <dgm:cxn modelId="{B8884459-E7AA-49B6-8C72-55DC5008FD28}" type="presOf" srcId="{C777DE38-A01A-4C28-B283-A4D18E54F971}" destId="{05C955F5-CBA3-4515-9594-0A298481BCE7}" srcOrd="0" destOrd="0" presId="urn:microsoft.com/office/officeart/2005/8/layout/hList1"/>
    <dgm:cxn modelId="{3E906A7C-A893-4496-8C9F-6BB040318472}" type="presParOf" srcId="{486402C3-7A03-4548-8185-925C417976D1}" destId="{01270D45-C052-4AA4-815C-B3F6EED328F9}" srcOrd="0" destOrd="0" presId="urn:microsoft.com/office/officeart/2005/8/layout/hList1"/>
    <dgm:cxn modelId="{D20FEAD2-A567-40C3-9D75-FCEDE87B933B}" type="presParOf" srcId="{01270D45-C052-4AA4-815C-B3F6EED328F9}" destId="{CB56DE38-D7AB-42E1-B250-2B87C566ABEC}" srcOrd="0" destOrd="0" presId="urn:microsoft.com/office/officeart/2005/8/layout/hList1"/>
    <dgm:cxn modelId="{0D99098C-9CB2-4E22-8645-22DEB6246E01}" type="presParOf" srcId="{01270D45-C052-4AA4-815C-B3F6EED328F9}" destId="{05C955F5-CBA3-4515-9594-0A298481BCE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72BECB-656B-42A0-B191-7A004964A106}" type="doc">
      <dgm:prSet loTypeId="urn:microsoft.com/office/officeart/2005/8/layout/hList1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806B9AAC-ADA9-44A1-9410-E1F9587E12D6}">
      <dgm:prSet/>
      <dgm:spPr/>
      <dgm:t>
        <a:bodyPr/>
        <a:lstStyle/>
        <a:p>
          <a:r>
            <a:rPr lang="it-IT" b="0" dirty="0" smtClean="0"/>
            <a:t>Compito di </a:t>
          </a:r>
          <a:r>
            <a:rPr lang="it-IT" b="1" dirty="0" smtClean="0"/>
            <a:t>evangelizzare</a:t>
          </a:r>
          <a:r>
            <a:rPr lang="it-IT" b="0" dirty="0" smtClean="0"/>
            <a:t> la persona umana, come anche il lavoro, l’economia, la società, la politica, la cultura, ecc., cioè </a:t>
          </a:r>
          <a:r>
            <a:rPr lang="it-IT" b="1" dirty="0" smtClean="0"/>
            <a:t>evidenziare quella dimensione trascendente, o spirituale</a:t>
          </a:r>
          <a:r>
            <a:rPr lang="it-IT" b="0" dirty="0" smtClean="0"/>
            <a:t> insita in ogni realtà umana, e così di salvaguardarne la dignità integrale.  </a:t>
          </a:r>
          <a:endParaRPr lang="it-IT" b="0" dirty="0"/>
        </a:p>
      </dgm:t>
    </dgm:pt>
    <dgm:pt modelId="{FE4097F5-0DFB-4452-B842-B312232D846D}" type="parTrans" cxnId="{83F9CCA5-5BC7-4E98-ACAB-B15A4418FE59}">
      <dgm:prSet/>
      <dgm:spPr/>
      <dgm:t>
        <a:bodyPr/>
        <a:lstStyle/>
        <a:p>
          <a:endParaRPr lang="it-IT"/>
        </a:p>
      </dgm:t>
    </dgm:pt>
    <dgm:pt modelId="{0C2B74ED-00E3-43FD-A742-5B215A533828}" type="sibTrans" cxnId="{83F9CCA5-5BC7-4E98-ACAB-B15A4418FE59}">
      <dgm:prSet/>
      <dgm:spPr/>
      <dgm:t>
        <a:bodyPr/>
        <a:lstStyle/>
        <a:p>
          <a:endParaRPr lang="it-IT"/>
        </a:p>
      </dgm:t>
    </dgm:pt>
    <dgm:pt modelId="{D0B2F2DA-B6A4-41EF-833A-69AB08599CF2}">
      <dgm:prSet custT="1"/>
      <dgm:spPr/>
      <dgm:t>
        <a:bodyPr/>
        <a:lstStyle/>
        <a:p>
          <a:pPr algn="l"/>
          <a:r>
            <a:rPr lang="it-IT" sz="2400" b="1" dirty="0" smtClean="0"/>
            <a:t>...è questa “la parola” che la Chiesa ritiene, come suo dovere, di dire, interloquendo con tutte le altre “parole”</a:t>
          </a:r>
          <a:endParaRPr lang="it-IT" sz="2400" dirty="0"/>
        </a:p>
      </dgm:t>
    </dgm:pt>
    <dgm:pt modelId="{DC04AA1B-BC65-45EA-8C0C-5EFA60E5E233}" type="sibTrans" cxnId="{EA7D92C7-68D1-43AA-AFA8-EDED992BA8A8}">
      <dgm:prSet/>
      <dgm:spPr/>
      <dgm:t>
        <a:bodyPr/>
        <a:lstStyle/>
        <a:p>
          <a:endParaRPr lang="it-IT"/>
        </a:p>
      </dgm:t>
    </dgm:pt>
    <dgm:pt modelId="{14D5F5AE-D433-4960-9B69-9CC11D9EEA10}" type="parTrans" cxnId="{EA7D92C7-68D1-43AA-AFA8-EDED992BA8A8}">
      <dgm:prSet/>
      <dgm:spPr/>
      <dgm:t>
        <a:bodyPr/>
        <a:lstStyle/>
        <a:p>
          <a:endParaRPr lang="it-IT"/>
        </a:p>
      </dgm:t>
    </dgm:pt>
    <dgm:pt modelId="{E97C16FF-CF91-4D99-9299-7AF28C16C9EB}" type="pres">
      <dgm:prSet presAssocID="{6172BECB-656B-42A0-B191-7A004964A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08B3D2D-368C-41E8-8BF9-59E781012580}" type="pres">
      <dgm:prSet presAssocID="{806B9AAC-ADA9-44A1-9410-E1F9587E12D6}" presName="composite" presStyleCnt="0"/>
      <dgm:spPr/>
    </dgm:pt>
    <dgm:pt modelId="{28210321-6257-457E-8F1B-327D6350A84E}" type="pres">
      <dgm:prSet presAssocID="{806B9AAC-ADA9-44A1-9410-E1F9587E12D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152667-E8B7-4F42-BAA0-D075A27DA285}" type="pres">
      <dgm:prSet presAssocID="{806B9AAC-ADA9-44A1-9410-E1F9587E12D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3F9CCA5-5BC7-4E98-ACAB-B15A4418FE59}" srcId="{6172BECB-656B-42A0-B191-7A004964A106}" destId="{806B9AAC-ADA9-44A1-9410-E1F9587E12D6}" srcOrd="0" destOrd="0" parTransId="{FE4097F5-0DFB-4452-B842-B312232D846D}" sibTransId="{0C2B74ED-00E3-43FD-A742-5B215A533828}"/>
    <dgm:cxn modelId="{EA7D92C7-68D1-43AA-AFA8-EDED992BA8A8}" srcId="{806B9AAC-ADA9-44A1-9410-E1F9587E12D6}" destId="{D0B2F2DA-B6A4-41EF-833A-69AB08599CF2}" srcOrd="0" destOrd="0" parTransId="{14D5F5AE-D433-4960-9B69-9CC11D9EEA10}" sibTransId="{DC04AA1B-BC65-45EA-8C0C-5EFA60E5E233}"/>
    <dgm:cxn modelId="{72F6366A-B6BA-4F7F-BA8C-246F9DFC9266}" type="presOf" srcId="{806B9AAC-ADA9-44A1-9410-E1F9587E12D6}" destId="{28210321-6257-457E-8F1B-327D6350A84E}" srcOrd="0" destOrd="0" presId="urn:microsoft.com/office/officeart/2005/8/layout/hList1"/>
    <dgm:cxn modelId="{A79F87B1-CCC2-404B-8655-721A94615A48}" type="presOf" srcId="{6172BECB-656B-42A0-B191-7A004964A106}" destId="{E97C16FF-CF91-4D99-9299-7AF28C16C9EB}" srcOrd="0" destOrd="0" presId="urn:microsoft.com/office/officeart/2005/8/layout/hList1"/>
    <dgm:cxn modelId="{A8102976-05D8-46AC-9FCB-02E701A6703D}" type="presOf" srcId="{D0B2F2DA-B6A4-41EF-833A-69AB08599CF2}" destId="{61152667-E8B7-4F42-BAA0-D075A27DA285}" srcOrd="0" destOrd="0" presId="urn:microsoft.com/office/officeart/2005/8/layout/hList1"/>
    <dgm:cxn modelId="{F02A3FFB-071D-4AEE-9915-1CCEC515E51D}" type="presParOf" srcId="{E97C16FF-CF91-4D99-9299-7AF28C16C9EB}" destId="{408B3D2D-368C-41E8-8BF9-59E781012580}" srcOrd="0" destOrd="0" presId="urn:microsoft.com/office/officeart/2005/8/layout/hList1"/>
    <dgm:cxn modelId="{A26FA41A-E398-48D4-BBB3-0ADE67B090C3}" type="presParOf" srcId="{408B3D2D-368C-41E8-8BF9-59E781012580}" destId="{28210321-6257-457E-8F1B-327D6350A84E}" srcOrd="0" destOrd="0" presId="urn:microsoft.com/office/officeart/2005/8/layout/hList1"/>
    <dgm:cxn modelId="{842E1B60-30C3-485C-B191-C84056CFBB57}" type="presParOf" srcId="{408B3D2D-368C-41E8-8BF9-59E781012580}" destId="{61152667-E8B7-4F42-BAA0-D075A27DA2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E11EF1-073C-41D5-9D47-8495C63EE678}">
      <dsp:nvSpPr>
        <dsp:cNvPr id="0" name=""/>
        <dsp:cNvSpPr/>
      </dsp:nvSpPr>
      <dsp:spPr>
        <a:xfrm rot="5400000">
          <a:off x="-391257" y="392941"/>
          <a:ext cx="2608383" cy="182586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Prima parte</a:t>
          </a:r>
          <a:endParaRPr lang="it-IT" sz="2800" kern="1200" dirty="0"/>
        </a:p>
      </dsp:txBody>
      <dsp:txXfrm rot="5400000">
        <a:off x="-391257" y="392941"/>
        <a:ext cx="2608383" cy="1825868"/>
      </dsp:txXfrm>
    </dsp:sp>
    <dsp:sp modelId="{DD81989E-1B66-42E4-AA0F-224E815BB525}">
      <dsp:nvSpPr>
        <dsp:cNvPr id="0" name=""/>
        <dsp:cNvSpPr/>
      </dsp:nvSpPr>
      <dsp:spPr>
        <a:xfrm rot="5400000">
          <a:off x="4180009" y="-2352456"/>
          <a:ext cx="1695449" cy="64037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500" kern="1200" dirty="0" smtClean="0"/>
            <a:t>La pastorale sociale </a:t>
          </a:r>
          <a:r>
            <a:rPr lang="it-IT" sz="2000" kern="1200" dirty="0" smtClean="0"/>
            <a:t>(don Marco)</a:t>
          </a:r>
          <a:endParaRPr lang="it-IT" sz="5500" kern="1200" dirty="0"/>
        </a:p>
      </dsp:txBody>
      <dsp:txXfrm rot="5400000">
        <a:off x="4180009" y="-2352456"/>
        <a:ext cx="1695449" cy="6403731"/>
      </dsp:txXfrm>
    </dsp:sp>
    <dsp:sp modelId="{B5A84CD7-2FAD-4CA3-B213-8CADFD05FF05}">
      <dsp:nvSpPr>
        <dsp:cNvPr id="0" name=""/>
        <dsp:cNvSpPr/>
      </dsp:nvSpPr>
      <dsp:spPr>
        <a:xfrm rot="5400000">
          <a:off x="-391257" y="2718314"/>
          <a:ext cx="2608383" cy="1825868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  <a:gs pos="30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4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5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73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hueOff val="-9933876"/>
              <a:satOff val="39811"/>
              <a:lumOff val="8628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Seconda parte</a:t>
          </a:r>
          <a:endParaRPr lang="it-IT" sz="2800" kern="1200" dirty="0"/>
        </a:p>
      </dsp:txBody>
      <dsp:txXfrm rot="5400000">
        <a:off x="-391257" y="2718314"/>
        <a:ext cx="2608383" cy="1825868"/>
      </dsp:txXfrm>
    </dsp:sp>
    <dsp:sp modelId="{54A0FB0C-C30A-4CCB-97DF-398EDDEEE39E}">
      <dsp:nvSpPr>
        <dsp:cNvPr id="0" name=""/>
        <dsp:cNvSpPr/>
      </dsp:nvSpPr>
      <dsp:spPr>
        <a:xfrm rot="5400000">
          <a:off x="4180009" y="-27084"/>
          <a:ext cx="1695449" cy="64037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500" kern="1200" dirty="0" smtClean="0"/>
            <a:t>Contesto e ambiti </a:t>
          </a:r>
          <a:r>
            <a:rPr lang="it-IT" sz="2000" kern="1200" dirty="0" smtClean="0"/>
            <a:t>(Gianni S.)</a:t>
          </a:r>
        </a:p>
      </dsp:txBody>
      <dsp:txXfrm rot="5400000">
        <a:off x="4180009" y="-27084"/>
        <a:ext cx="1695449" cy="640373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EA1488-761A-4E6F-A7CB-BF673876D596}">
      <dsp:nvSpPr>
        <dsp:cNvPr id="0" name=""/>
        <dsp:cNvSpPr/>
      </dsp:nvSpPr>
      <dsp:spPr>
        <a:xfrm>
          <a:off x="0" y="23127"/>
          <a:ext cx="8229600" cy="20250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496" tIns="235712" rIns="412496" bIns="235712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800" kern="1200" dirty="0" smtClean="0"/>
            <a:t>La Dottrina sociale della Chiesa</a:t>
          </a:r>
          <a:endParaRPr lang="it-IT" sz="5800" kern="1200" dirty="0"/>
        </a:p>
      </dsp:txBody>
      <dsp:txXfrm>
        <a:off x="0" y="23127"/>
        <a:ext cx="8229600" cy="2025090"/>
      </dsp:txXfrm>
    </dsp:sp>
    <dsp:sp modelId="{5679F3F0-F23C-4DF0-A8D3-41A0E4E1EE9E}">
      <dsp:nvSpPr>
        <dsp:cNvPr id="0" name=""/>
        <dsp:cNvSpPr/>
      </dsp:nvSpPr>
      <dsp:spPr>
        <a:xfrm>
          <a:off x="0" y="2048217"/>
          <a:ext cx="8229600" cy="28657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4100" kern="1200" dirty="0" smtClean="0"/>
            <a:t> </a:t>
          </a:r>
          <a:r>
            <a:rPr lang="it-IT" sz="3200" kern="1200" dirty="0" smtClean="0"/>
            <a:t>«che ne decide della natura, dell’impostazione, dell’articolazione e degli sviluppi» (</a:t>
          </a:r>
          <a:r>
            <a:rPr lang="it-IT" sz="3200" i="1" kern="1200" dirty="0" smtClean="0"/>
            <a:t>Compendio</a:t>
          </a:r>
          <a:r>
            <a:rPr lang="it-IT" sz="3200" kern="1200" dirty="0" smtClean="0"/>
            <a:t>, 524)</a:t>
          </a:r>
          <a:endParaRPr lang="it-IT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kern="1200" dirty="0" smtClean="0"/>
            <a:t>È interpretazione teologica della realtà sociale (discernimento)</a:t>
          </a:r>
          <a:endParaRPr lang="it-IT" sz="3200" kern="1200" dirty="0"/>
        </a:p>
      </dsp:txBody>
      <dsp:txXfrm>
        <a:off x="0" y="2048217"/>
        <a:ext cx="8229600" cy="28657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10193F-4AC2-45E7-848F-653353B88BCF}">
      <dsp:nvSpPr>
        <dsp:cNvPr id="0" name=""/>
        <dsp:cNvSpPr/>
      </dsp:nvSpPr>
      <dsp:spPr>
        <a:xfrm>
          <a:off x="0" y="21237"/>
          <a:ext cx="8229600" cy="30939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 smtClean="0"/>
            <a:t>Il </a:t>
          </a:r>
          <a:r>
            <a:rPr lang="it-IT" sz="4100" b="1" kern="1200" dirty="0" smtClean="0"/>
            <a:t>soggetto</a:t>
          </a:r>
          <a:r>
            <a:rPr lang="it-IT" sz="4100" kern="1200" dirty="0" smtClean="0"/>
            <a:t> della pastorale sociale è tutta la Chiesa popolo di Dio, con le diverse responsabilità date dai diversi ministeri: vescovi, presbiteri, religiosi, laici. </a:t>
          </a:r>
          <a:endParaRPr lang="it-IT" sz="4100" kern="1200" dirty="0"/>
        </a:p>
      </dsp:txBody>
      <dsp:txXfrm>
        <a:off x="0" y="21237"/>
        <a:ext cx="8229600" cy="3093930"/>
      </dsp:txXfrm>
    </dsp:sp>
    <dsp:sp modelId="{81C23B8A-6697-49E5-A0BD-CB9E143087F9}">
      <dsp:nvSpPr>
        <dsp:cNvPr id="0" name=""/>
        <dsp:cNvSpPr/>
      </dsp:nvSpPr>
      <dsp:spPr>
        <a:xfrm>
          <a:off x="0" y="3115167"/>
          <a:ext cx="8229600" cy="180072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i="1" kern="1200" dirty="0" smtClean="0"/>
            <a:t>(Cfr. Compendio, 538ss.)</a:t>
          </a:r>
          <a:endParaRPr lang="it-IT" sz="2800" i="1" kern="1200" dirty="0"/>
        </a:p>
      </dsp:txBody>
      <dsp:txXfrm>
        <a:off x="0" y="3115167"/>
        <a:ext cx="8229600" cy="180072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95B825-6933-4F87-BC13-6ADA7F29A494}">
      <dsp:nvSpPr>
        <dsp:cNvPr id="0" name=""/>
        <dsp:cNvSpPr/>
      </dsp:nvSpPr>
      <dsp:spPr>
        <a:xfrm>
          <a:off x="0" y="19234"/>
          <a:ext cx="8229600" cy="13438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43840" rIns="426720" bIns="24384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La corresponsabilità</a:t>
          </a:r>
          <a:endParaRPr lang="it-IT" sz="6000" kern="1200" dirty="0"/>
        </a:p>
      </dsp:txBody>
      <dsp:txXfrm>
        <a:off x="0" y="19234"/>
        <a:ext cx="8229600" cy="1343880"/>
      </dsp:txXfrm>
    </dsp:sp>
    <dsp:sp modelId="{8ACFA42A-4093-4E35-BD5B-658B733C147F}">
      <dsp:nvSpPr>
        <dsp:cNvPr id="0" name=""/>
        <dsp:cNvSpPr/>
      </dsp:nvSpPr>
      <dsp:spPr>
        <a:xfrm>
          <a:off x="0" y="1363114"/>
          <a:ext cx="8229600" cy="355477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700" kern="1200" dirty="0" smtClean="0"/>
            <a:t>Come sentirsi comunità?</a:t>
          </a:r>
          <a:endParaRPr lang="it-IT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700" kern="1200" dirty="0" smtClean="0"/>
            <a:t>Come mettere in relazione se stessi, in quanto individui e cittadini aventi una determinata idea </a:t>
          </a:r>
          <a:r>
            <a:rPr lang="it-IT" sz="3700" kern="1200" dirty="0" err="1" smtClean="0"/>
            <a:t>politca</a:t>
          </a:r>
          <a:r>
            <a:rPr lang="it-IT" sz="3700" kern="1200" dirty="0" smtClean="0"/>
            <a:t> e sociale, come membri di una comunità che esprime una soggettività?</a:t>
          </a:r>
          <a:endParaRPr lang="it-IT" sz="3700" kern="1200" dirty="0"/>
        </a:p>
      </dsp:txBody>
      <dsp:txXfrm>
        <a:off x="0" y="1363114"/>
        <a:ext cx="8229600" cy="355477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95B825-6933-4F87-BC13-6ADA7F29A494}">
      <dsp:nvSpPr>
        <dsp:cNvPr id="0" name=""/>
        <dsp:cNvSpPr/>
      </dsp:nvSpPr>
      <dsp:spPr>
        <a:xfrm>
          <a:off x="0" y="0"/>
          <a:ext cx="8229600" cy="18896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4400" kern="1200" dirty="0" smtClean="0"/>
            <a:t>Relazione prioritaria che ciascuno, nella fede, ha con Cristo</a:t>
          </a:r>
          <a:endParaRPr lang="it-IT" sz="7200" kern="1200" baseline="0" dirty="0"/>
        </a:p>
      </dsp:txBody>
      <dsp:txXfrm>
        <a:off x="0" y="0"/>
        <a:ext cx="8229600" cy="1889661"/>
      </dsp:txXfrm>
    </dsp:sp>
    <dsp:sp modelId="{8ACFA42A-4093-4E35-BD5B-658B733C147F}">
      <dsp:nvSpPr>
        <dsp:cNvPr id="0" name=""/>
        <dsp:cNvSpPr/>
      </dsp:nvSpPr>
      <dsp:spPr>
        <a:xfrm>
          <a:off x="0" y="1948683"/>
          <a:ext cx="8229600" cy="306942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kern="1200" dirty="0" smtClean="0"/>
            <a:t>ciascuno è testimone di questa relazione, che condivide nella comunione con i fratelli nella fede</a:t>
          </a:r>
          <a:endParaRPr lang="it-IT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kern="1200" dirty="0" smtClean="0"/>
            <a:t>la propria individualità entra in questo dinamismo della fede, e in qualche modo ne può venire anche trasformato</a:t>
          </a:r>
          <a:endParaRPr lang="it-IT" sz="3200" kern="1200" dirty="0"/>
        </a:p>
      </dsp:txBody>
      <dsp:txXfrm>
        <a:off x="0" y="1948683"/>
        <a:ext cx="8229600" cy="306942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95B825-6933-4F87-BC13-6ADA7F29A494}">
      <dsp:nvSpPr>
        <dsp:cNvPr id="0" name=""/>
        <dsp:cNvSpPr/>
      </dsp:nvSpPr>
      <dsp:spPr>
        <a:xfrm>
          <a:off x="0" y="0"/>
          <a:ext cx="8229600" cy="18026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68224" rIns="469392" bIns="268224" numCol="1" spcCol="1270" anchor="ctr" anchorCtr="0">
          <a:noAutofit/>
        </a:bodyPr>
        <a:lstStyle/>
        <a:p>
          <a:pPr lvl="0" algn="ctr" defTabSz="2933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6600" kern="1200" dirty="0" smtClean="0"/>
            <a:t>Il discernimento </a:t>
          </a:r>
          <a:endParaRPr lang="it-IT" sz="11500" kern="1200" baseline="0" dirty="0"/>
        </a:p>
      </dsp:txBody>
      <dsp:txXfrm>
        <a:off x="0" y="0"/>
        <a:ext cx="8229600" cy="1802654"/>
      </dsp:txXfrm>
    </dsp:sp>
    <dsp:sp modelId="{8ACFA42A-4093-4E35-BD5B-658B733C147F}">
      <dsp:nvSpPr>
        <dsp:cNvPr id="0" name=""/>
        <dsp:cNvSpPr/>
      </dsp:nvSpPr>
      <dsp:spPr>
        <a:xfrm>
          <a:off x="0" y="1931052"/>
          <a:ext cx="8229600" cy="308705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800" kern="1200" dirty="0" smtClean="0"/>
            <a:t>è una conoscenza superiore, che diviene patrimonio della comunità, e che concorre anche alla formazione delle convinzioni personali di ciascuno. </a:t>
          </a:r>
          <a:endParaRPr lang="it-IT" sz="3800" kern="1200" dirty="0"/>
        </a:p>
      </dsp:txBody>
      <dsp:txXfrm>
        <a:off x="0" y="1931052"/>
        <a:ext cx="8229600" cy="3087058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B903AC-4339-40EC-880C-DA698438DE58}">
      <dsp:nvSpPr>
        <dsp:cNvPr id="0" name=""/>
        <dsp:cNvSpPr/>
      </dsp:nvSpPr>
      <dsp:spPr>
        <a:xfrm>
          <a:off x="0" y="119922"/>
          <a:ext cx="8229600" cy="32918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«Il loro compito primario e immediato </a:t>
          </a:r>
          <a:r>
            <a:rPr lang="it-IT" sz="3200" b="1" kern="1200" dirty="0" smtClean="0"/>
            <a:t>non è l'istituzione e lo sviluppo della comunità ecclesiale</a:t>
          </a:r>
          <a:r>
            <a:rPr lang="it-IT" sz="3200" kern="1200" dirty="0" smtClean="0"/>
            <a:t> - che è il ruolo specifico dei Pastori - ma è </a:t>
          </a:r>
          <a:r>
            <a:rPr lang="it-IT" sz="3200" b="1" kern="1200" dirty="0" smtClean="0"/>
            <a:t>la messa in atto di tutte le possibilità cristiane ed evangeliche nascoste</a:t>
          </a:r>
          <a:r>
            <a:rPr lang="it-IT" sz="3200" kern="1200" dirty="0" smtClean="0"/>
            <a:t>, ma già presenti e operanti nelle realtà del </a:t>
          </a:r>
          <a:r>
            <a:rPr lang="it-IT" sz="3200" kern="1200" smtClean="0"/>
            <a:t>mondo»</a:t>
          </a:r>
          <a:endParaRPr lang="it-IT" sz="3200" kern="1200" dirty="0"/>
        </a:p>
      </dsp:txBody>
      <dsp:txXfrm>
        <a:off x="0" y="119922"/>
        <a:ext cx="8229600" cy="3291840"/>
      </dsp:txXfrm>
    </dsp:sp>
    <dsp:sp modelId="{F1A7B1BA-EBCF-4DCA-AAC7-68E226858C64}">
      <dsp:nvSpPr>
        <dsp:cNvPr id="0" name=""/>
        <dsp:cNvSpPr/>
      </dsp:nvSpPr>
      <dsp:spPr>
        <a:xfrm>
          <a:off x="0" y="3411762"/>
          <a:ext cx="8229600" cy="140544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i="1" kern="1200" dirty="0" smtClean="0"/>
            <a:t>(</a:t>
          </a:r>
          <a:r>
            <a:rPr lang="it-IT" sz="3200" i="1" kern="1200" dirty="0" err="1" smtClean="0"/>
            <a:t>Evangelii</a:t>
          </a:r>
          <a:r>
            <a:rPr lang="it-IT" sz="3200" i="1" kern="1200" dirty="0" smtClean="0"/>
            <a:t> </a:t>
          </a:r>
          <a:r>
            <a:rPr lang="it-IT" sz="3200" i="1" kern="1200" dirty="0" err="1" smtClean="0"/>
            <a:t>Nuntiandi</a:t>
          </a:r>
          <a:r>
            <a:rPr lang="it-IT" sz="3200" i="1" kern="1200" dirty="0" smtClean="0"/>
            <a:t> 70)</a:t>
          </a:r>
          <a:endParaRPr lang="it-IT" sz="3200" i="1" kern="1200" dirty="0"/>
        </a:p>
      </dsp:txBody>
      <dsp:txXfrm>
        <a:off x="0" y="3411762"/>
        <a:ext cx="8229600" cy="140544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698A13-8029-4E34-AAC6-D5648FD57B7A}">
      <dsp:nvSpPr>
        <dsp:cNvPr id="0" name=""/>
        <dsp:cNvSpPr/>
      </dsp:nvSpPr>
      <dsp:spPr>
        <a:xfrm>
          <a:off x="0" y="100021"/>
          <a:ext cx="8229600" cy="32918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400" kern="1200" dirty="0" smtClean="0"/>
            <a:t>È l’ “</a:t>
          </a:r>
          <a:r>
            <a:rPr lang="it-IT" sz="4000" b="1" kern="1200" dirty="0" smtClean="0"/>
            <a:t>indole secolare</a:t>
          </a:r>
          <a:r>
            <a:rPr lang="it-IT" sz="4400" kern="1200" dirty="0" smtClean="0"/>
            <a:t>” del laico, la sua fisionomia/soggettività ecclesiale, radicata nel battesimo, fondamento della </a:t>
          </a:r>
          <a:r>
            <a:rPr lang="it-IT" sz="4400" b="1" kern="1200" dirty="0" smtClean="0"/>
            <a:t>corresponsabilità</a:t>
          </a:r>
          <a:endParaRPr lang="it-IT" sz="4400" b="1" kern="1200" dirty="0"/>
        </a:p>
      </dsp:txBody>
      <dsp:txXfrm>
        <a:off x="0" y="100021"/>
        <a:ext cx="8229600" cy="3291840"/>
      </dsp:txXfrm>
    </dsp:sp>
    <dsp:sp modelId="{E7BDF5DD-F14C-4FAE-89C1-066CB47E6A6B}">
      <dsp:nvSpPr>
        <dsp:cNvPr id="0" name=""/>
        <dsp:cNvSpPr/>
      </dsp:nvSpPr>
      <dsp:spPr>
        <a:xfrm>
          <a:off x="0" y="3391861"/>
          <a:ext cx="8229600" cy="144524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err="1" smtClean="0"/>
            <a:t>…è</a:t>
          </a:r>
          <a:r>
            <a:rPr lang="it-IT" sz="2700" kern="1200" dirty="0" smtClean="0"/>
            <a:t> in questo modo che il laico edifica la Chiesa, perché rende presente la Chiesa là dove essa è inviata dal suo Signore, rendendone operativa la missione </a:t>
          </a:r>
          <a:endParaRPr lang="it-IT" sz="2700" kern="1200" dirty="0"/>
        </a:p>
      </dsp:txBody>
      <dsp:txXfrm>
        <a:off x="0" y="3391861"/>
        <a:ext cx="8229600" cy="1445242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B903AC-4339-40EC-880C-DA698438DE58}">
      <dsp:nvSpPr>
        <dsp:cNvPr id="0" name=""/>
        <dsp:cNvSpPr/>
      </dsp:nvSpPr>
      <dsp:spPr>
        <a:xfrm>
          <a:off x="0" y="10122"/>
          <a:ext cx="8229600" cy="32918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kern="1200" dirty="0" smtClean="0"/>
            <a:t>«possono anche sentirsi chiamati o essere chiamati a collaborare con i loro Pastori nel servizio della comunità ecclesiale, per </a:t>
          </a:r>
          <a:r>
            <a:rPr lang="it-IT" sz="3700" b="1" kern="1200" dirty="0" smtClean="0"/>
            <a:t>la crescita e la vitalità della medesima</a:t>
          </a:r>
          <a:r>
            <a:rPr lang="it-IT" sz="3700" kern="1200" dirty="0" smtClean="0"/>
            <a:t>, esercitando ministeri diversissimi»</a:t>
          </a:r>
          <a:endParaRPr lang="it-IT" sz="3700" kern="1200" dirty="0"/>
        </a:p>
      </dsp:txBody>
      <dsp:txXfrm>
        <a:off x="0" y="10122"/>
        <a:ext cx="8229600" cy="3291840"/>
      </dsp:txXfrm>
    </dsp:sp>
    <dsp:sp modelId="{F1A7B1BA-EBCF-4DCA-AAC7-68E226858C64}">
      <dsp:nvSpPr>
        <dsp:cNvPr id="0" name=""/>
        <dsp:cNvSpPr/>
      </dsp:nvSpPr>
      <dsp:spPr>
        <a:xfrm>
          <a:off x="0" y="3301962"/>
          <a:ext cx="8229600" cy="162504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r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700" i="1" kern="1200" dirty="0" smtClean="0"/>
            <a:t>(</a:t>
          </a:r>
          <a:r>
            <a:rPr lang="it-IT" sz="3700" i="1" kern="1200" dirty="0" err="1" smtClean="0"/>
            <a:t>Evangelii</a:t>
          </a:r>
          <a:r>
            <a:rPr lang="it-IT" sz="3700" i="1" kern="1200" dirty="0" smtClean="0"/>
            <a:t> </a:t>
          </a:r>
          <a:r>
            <a:rPr lang="it-IT" sz="3700" i="1" kern="1200" dirty="0" err="1" smtClean="0"/>
            <a:t>Nuntiandi</a:t>
          </a:r>
          <a:r>
            <a:rPr lang="it-IT" sz="3700" i="1" kern="1200" dirty="0" smtClean="0"/>
            <a:t> 73)</a:t>
          </a:r>
          <a:endParaRPr lang="it-IT" sz="3700" i="1" kern="1200" dirty="0"/>
        </a:p>
      </dsp:txBody>
      <dsp:txXfrm>
        <a:off x="0" y="3301962"/>
        <a:ext cx="8229600" cy="162504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D26524-7728-4D1A-B6AC-16BBF3312FF6}">
      <dsp:nvSpPr>
        <dsp:cNvPr id="0" name=""/>
        <dsp:cNvSpPr/>
      </dsp:nvSpPr>
      <dsp:spPr>
        <a:xfrm>
          <a:off x="0" y="122363"/>
          <a:ext cx="8229600" cy="29259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43840" rIns="426720" bIns="24384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b="1" kern="1200" dirty="0" smtClean="0"/>
            <a:t>Animatori</a:t>
          </a:r>
          <a:r>
            <a:rPr lang="it-IT" sz="6000" kern="1200" dirty="0" smtClean="0"/>
            <a:t> della pastorale sociale delle comunità, </a:t>
          </a:r>
          <a:endParaRPr lang="it-IT" sz="6000" kern="1200" dirty="0"/>
        </a:p>
      </dsp:txBody>
      <dsp:txXfrm>
        <a:off x="0" y="122363"/>
        <a:ext cx="8229600" cy="2925990"/>
      </dsp:txXfrm>
    </dsp:sp>
    <dsp:sp modelId="{4692B188-7751-486C-90E5-F8F6ED3FA31A}">
      <dsp:nvSpPr>
        <dsp:cNvPr id="0" name=""/>
        <dsp:cNvSpPr/>
      </dsp:nvSpPr>
      <dsp:spPr>
        <a:xfrm>
          <a:off x="0" y="3048353"/>
          <a:ext cx="8229600" cy="176640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300" kern="1200" dirty="0" err="1" smtClean="0"/>
            <a:t>…di</a:t>
          </a:r>
          <a:r>
            <a:rPr lang="it-IT" sz="3300" kern="1200" dirty="0" smtClean="0"/>
            <a:t> quella capacità della comunità di essere “nel mondo e per il mondo”, di “annunciare il vangelo e l’amore di Cristo nella società”</a:t>
          </a:r>
          <a:endParaRPr lang="it-IT" sz="3300" kern="1200" dirty="0"/>
        </a:p>
      </dsp:txBody>
      <dsp:txXfrm>
        <a:off x="0" y="3048353"/>
        <a:ext cx="8229600" cy="1766407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D26524-7728-4D1A-B6AC-16BBF3312FF6}">
      <dsp:nvSpPr>
        <dsp:cNvPr id="0" name=""/>
        <dsp:cNvSpPr/>
      </dsp:nvSpPr>
      <dsp:spPr>
        <a:xfrm>
          <a:off x="0" y="252368"/>
          <a:ext cx="8229600" cy="20785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43840" rIns="426720" bIns="24384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b="1" kern="1200" dirty="0" smtClean="0"/>
            <a:t>Operatori </a:t>
          </a:r>
          <a:r>
            <a:rPr lang="it-IT" sz="6000" b="0" kern="1200" dirty="0" smtClean="0"/>
            <a:t>di progetti </a:t>
          </a:r>
          <a:r>
            <a:rPr lang="it-IT" sz="6000" b="0" kern="1200" dirty="0" smtClean="0"/>
            <a:t>pastorali</a:t>
          </a:r>
          <a:endParaRPr lang="it-IT" sz="6000" kern="1200" dirty="0"/>
        </a:p>
      </dsp:txBody>
      <dsp:txXfrm>
        <a:off x="0" y="252368"/>
        <a:ext cx="8229600" cy="2078550"/>
      </dsp:txXfrm>
    </dsp:sp>
    <dsp:sp modelId="{4692B188-7751-486C-90E5-F8F6ED3FA31A}">
      <dsp:nvSpPr>
        <dsp:cNvPr id="0" name=""/>
        <dsp:cNvSpPr/>
      </dsp:nvSpPr>
      <dsp:spPr>
        <a:xfrm>
          <a:off x="0" y="2330918"/>
          <a:ext cx="8229600" cy="23538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500" kern="1200" dirty="0" err="1" smtClean="0"/>
            <a:t>…che</a:t>
          </a:r>
          <a:r>
            <a:rPr lang="it-IT" sz="3500" kern="1200" dirty="0" smtClean="0"/>
            <a:t> attivino la soggettività della comunità nel territorio, nei termini che abbiamo visto fin qui, orientati alla formazione delle comunità e dei credenti</a:t>
          </a:r>
          <a:endParaRPr lang="it-IT" sz="3500" kern="1200" dirty="0"/>
        </a:p>
      </dsp:txBody>
      <dsp:txXfrm>
        <a:off x="0" y="2330918"/>
        <a:ext cx="8229600" cy="23538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0C9DFC-521E-4E2A-8307-0A3C63816107}">
      <dsp:nvSpPr>
        <dsp:cNvPr id="0" name=""/>
        <dsp:cNvSpPr/>
      </dsp:nvSpPr>
      <dsp:spPr>
        <a:xfrm>
          <a:off x="0" y="43782"/>
          <a:ext cx="8229600" cy="109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Rispondere alle domande</a:t>
          </a:r>
          <a:endParaRPr lang="it-IT" sz="4000" kern="1200" dirty="0"/>
        </a:p>
      </dsp:txBody>
      <dsp:txXfrm>
        <a:off x="0" y="43782"/>
        <a:ext cx="8229600" cy="1094400"/>
      </dsp:txXfrm>
    </dsp:sp>
    <dsp:sp modelId="{75A90BE9-47E7-4E36-9A15-9B07742DD0C2}">
      <dsp:nvSpPr>
        <dsp:cNvPr id="0" name=""/>
        <dsp:cNvSpPr/>
      </dsp:nvSpPr>
      <dsp:spPr>
        <a:xfrm>
          <a:off x="0" y="1138182"/>
          <a:ext cx="8229600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800" i="1" kern="1200" dirty="0" smtClean="0"/>
            <a:t>Come generare e iniziare ad una fede incarnata?</a:t>
          </a:r>
          <a:endParaRPr lang="it-IT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800" i="1" kern="1200" dirty="0" smtClean="0"/>
            <a:t>Come si organizza e concretizza l’azione della comunità cristiana in ambito sociale?</a:t>
          </a:r>
          <a:endParaRPr lang="it-IT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800" i="1" kern="1200" dirty="0" smtClean="0"/>
            <a:t>Quale modello pastorale?</a:t>
          </a:r>
          <a:endParaRPr lang="it-IT" sz="3800" i="1" kern="1200" dirty="0"/>
        </a:p>
      </dsp:txBody>
      <dsp:txXfrm>
        <a:off x="0" y="1138182"/>
        <a:ext cx="8229600" cy="3755159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6C9CA1-4544-4933-9E77-DAF283C45663}">
      <dsp:nvSpPr>
        <dsp:cNvPr id="0" name=""/>
        <dsp:cNvSpPr/>
      </dsp:nvSpPr>
      <dsp:spPr>
        <a:xfrm>
          <a:off x="0" y="216852"/>
          <a:ext cx="8229600" cy="31419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«Dovremmo valutare </a:t>
          </a:r>
          <a:r>
            <a:rPr lang="it-IT" sz="3100" b="1" kern="1200" dirty="0" smtClean="0"/>
            <a:t>iniziative adeguate </a:t>
          </a:r>
          <a:r>
            <a:rPr lang="it-IT" sz="3100" kern="1200" dirty="0" smtClean="0"/>
            <a:t>in grado di collocarci nei contesti socio-culturali odierni con </a:t>
          </a:r>
          <a:r>
            <a:rPr lang="it-IT" sz="3100" b="1" kern="1200" dirty="0" smtClean="0"/>
            <a:t>proposte di grande valore</a:t>
          </a:r>
          <a:r>
            <a:rPr lang="it-IT" sz="3100" kern="1200" dirty="0" smtClean="0"/>
            <a:t>. È questa un’esigenza di carità accanto a quella che abbiamo saputo esprimere negli ultimi anni facendoci vicini sul territorio e assumendo i tanti volti della povertà, anzitutto tramite le Caritas»</a:t>
          </a:r>
          <a:endParaRPr lang="it-IT" sz="3100" kern="1200" dirty="0"/>
        </a:p>
      </dsp:txBody>
      <dsp:txXfrm>
        <a:off x="0" y="216852"/>
        <a:ext cx="8229600" cy="3141900"/>
      </dsp:txXfrm>
    </dsp:sp>
    <dsp:sp modelId="{8E412F5C-76D0-4280-8E1D-51A6B35F5EA6}">
      <dsp:nvSpPr>
        <dsp:cNvPr id="0" name=""/>
        <dsp:cNvSpPr/>
      </dsp:nvSpPr>
      <dsp:spPr>
        <a:xfrm rot="10800000" flipV="1">
          <a:off x="0" y="3358752"/>
          <a:ext cx="8229600" cy="136152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r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100" kern="1200" dirty="0" smtClean="0"/>
            <a:t>CET, </a:t>
          </a:r>
          <a:r>
            <a:rPr lang="it-IT" sz="3100" i="1" kern="1200" dirty="0" smtClean="0"/>
            <a:t>Testimoni di Cristo, in ascolto. Nota pastorale dopo Aquileia2</a:t>
          </a:r>
          <a:endParaRPr lang="it-IT" sz="3100" kern="1200" dirty="0"/>
        </a:p>
      </dsp:txBody>
      <dsp:txXfrm rot="10800000" flipV="1">
        <a:off x="0" y="3358752"/>
        <a:ext cx="8229600" cy="136152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00866-0ACD-48E3-9A91-44F590178727}">
      <dsp:nvSpPr>
        <dsp:cNvPr id="0" name=""/>
        <dsp:cNvSpPr/>
      </dsp:nvSpPr>
      <dsp:spPr>
        <a:xfrm>
          <a:off x="2881364" y="1410451"/>
          <a:ext cx="5286151" cy="352586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/>
            <a:t>Ascolto della storia e del contesto sociale, come di una Parola ad essa rivolta</a:t>
          </a:r>
          <a:r>
            <a:rPr lang="it-IT" sz="3200" kern="1200" dirty="0" smtClean="0"/>
            <a:t>, per essere solidali con il genere umano e la sua storia (cfr. GS 1)</a:t>
          </a:r>
          <a:endParaRPr lang="it-IT" sz="3200" kern="1200" dirty="0"/>
        </a:p>
      </dsp:txBody>
      <dsp:txXfrm>
        <a:off x="3727148" y="1410451"/>
        <a:ext cx="4440367" cy="3525863"/>
      </dsp:txXfrm>
    </dsp:sp>
    <dsp:sp modelId="{9FBAC19E-8B7B-4B33-9FCF-D43B79F76DA5}">
      <dsp:nvSpPr>
        <dsp:cNvPr id="0" name=""/>
        <dsp:cNvSpPr/>
      </dsp:nvSpPr>
      <dsp:spPr>
        <a:xfrm>
          <a:off x="62083" y="810"/>
          <a:ext cx="3524101" cy="3524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200" kern="1200" dirty="0" smtClean="0"/>
            <a:t>1. Ascolto</a:t>
          </a:r>
          <a:endParaRPr lang="it-IT" sz="6200" kern="1200" dirty="0"/>
        </a:p>
      </dsp:txBody>
      <dsp:txXfrm>
        <a:off x="62083" y="810"/>
        <a:ext cx="3524101" cy="3524101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339B09-9896-4C32-98D4-077C86E363EA}">
      <dsp:nvSpPr>
        <dsp:cNvPr id="0" name=""/>
        <dsp:cNvSpPr/>
      </dsp:nvSpPr>
      <dsp:spPr>
        <a:xfrm>
          <a:off x="0" y="0"/>
          <a:ext cx="4937125" cy="493712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4F390C-B857-4274-9B82-CC53BCC60827}">
      <dsp:nvSpPr>
        <dsp:cNvPr id="0" name=""/>
        <dsp:cNvSpPr/>
      </dsp:nvSpPr>
      <dsp:spPr>
        <a:xfrm>
          <a:off x="2468562" y="0"/>
          <a:ext cx="5761037" cy="493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conoscenza e discernimento del contesto sociale</a:t>
          </a:r>
          <a:endParaRPr lang="it-IT" sz="2800" kern="1200" dirty="0"/>
        </a:p>
      </dsp:txBody>
      <dsp:txXfrm>
        <a:off x="2468562" y="0"/>
        <a:ext cx="5761037" cy="1481140"/>
      </dsp:txXfrm>
    </dsp:sp>
    <dsp:sp modelId="{5AFA7C2D-C6D2-4336-8457-158A69C67C34}">
      <dsp:nvSpPr>
        <dsp:cNvPr id="0" name=""/>
        <dsp:cNvSpPr/>
      </dsp:nvSpPr>
      <dsp:spPr>
        <a:xfrm>
          <a:off x="863998" y="1481140"/>
          <a:ext cx="3209128" cy="320912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357E43-4B04-4932-BCBF-4D04DD14F4CB}">
      <dsp:nvSpPr>
        <dsp:cNvPr id="0" name=""/>
        <dsp:cNvSpPr/>
      </dsp:nvSpPr>
      <dsp:spPr>
        <a:xfrm>
          <a:off x="2468562" y="1481140"/>
          <a:ext cx="5761037" cy="32091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condivisione con le vicende concrete delle persone che vivono in quel contesto</a:t>
          </a:r>
        </a:p>
      </dsp:txBody>
      <dsp:txXfrm>
        <a:off x="2468562" y="1481140"/>
        <a:ext cx="5761037" cy="1481135"/>
      </dsp:txXfrm>
    </dsp:sp>
    <dsp:sp modelId="{B3E5055C-8B10-4E12-9F5A-A351C4A81396}">
      <dsp:nvSpPr>
        <dsp:cNvPr id="0" name=""/>
        <dsp:cNvSpPr/>
      </dsp:nvSpPr>
      <dsp:spPr>
        <a:xfrm>
          <a:off x="1727994" y="2962276"/>
          <a:ext cx="1481136" cy="148113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6588BDF-1A57-4BB7-9D5D-35C14FF7B080}">
      <dsp:nvSpPr>
        <dsp:cNvPr id="0" name=""/>
        <dsp:cNvSpPr/>
      </dsp:nvSpPr>
      <dsp:spPr>
        <a:xfrm>
          <a:off x="2468562" y="2962276"/>
          <a:ext cx="5761037" cy="14811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per una sintonia feconda e significativa della vita comunitaria, delle proprie azioni (liturgia, catechesi, carità) e della gestione delle proprie risorse con tale contesto</a:t>
          </a:r>
          <a:r>
            <a:rPr lang="it-IT" sz="1050" kern="1200" dirty="0" smtClean="0"/>
            <a:t>.</a:t>
          </a:r>
          <a:endParaRPr lang="it-IT" sz="1050" kern="1200" dirty="0"/>
        </a:p>
      </dsp:txBody>
      <dsp:txXfrm>
        <a:off x="2468562" y="2962276"/>
        <a:ext cx="5761037" cy="1481136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89609C-4529-4803-89BC-C934B0772628}">
      <dsp:nvSpPr>
        <dsp:cNvPr id="0" name=""/>
        <dsp:cNvSpPr/>
      </dsp:nvSpPr>
      <dsp:spPr>
        <a:xfrm>
          <a:off x="2881364" y="1410451"/>
          <a:ext cx="5286151" cy="352586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Formazione delle coscienze dei singoli e l’accompagnamento spirituale </a:t>
          </a:r>
          <a:r>
            <a:rPr lang="it-IT" sz="2400" kern="1200" dirty="0" smtClean="0"/>
            <a:t>per «aiutare gli uomini a scoprire la verità e scegliere la via da seguire» e «incoraggiare l’impegno dei cristiani a testimoniare, con sollecitudine di servizio, il Vangelo in campo sociale» </a:t>
          </a:r>
          <a:r>
            <a:rPr lang="it-IT" sz="2400" i="1" kern="1200" dirty="0" smtClean="0"/>
            <a:t>(Compendio</a:t>
          </a:r>
          <a:r>
            <a:rPr lang="it-IT" sz="2400" kern="1200" dirty="0" smtClean="0"/>
            <a:t>, 525)</a:t>
          </a:r>
          <a:endParaRPr lang="it-IT" sz="2400" kern="1200" dirty="0"/>
        </a:p>
      </dsp:txBody>
      <dsp:txXfrm>
        <a:off x="3727148" y="1410451"/>
        <a:ext cx="4440367" cy="3525863"/>
      </dsp:txXfrm>
    </dsp:sp>
    <dsp:sp modelId="{5926C91E-DFE7-4AE7-9384-BECAD6614596}">
      <dsp:nvSpPr>
        <dsp:cNvPr id="0" name=""/>
        <dsp:cNvSpPr/>
      </dsp:nvSpPr>
      <dsp:spPr>
        <a:xfrm>
          <a:off x="62083" y="810"/>
          <a:ext cx="3524101" cy="3524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 smtClean="0"/>
            <a:t>2.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 smtClean="0"/>
            <a:t>Formazione</a:t>
          </a:r>
          <a:endParaRPr lang="it-IT" sz="4100" kern="1200" dirty="0"/>
        </a:p>
      </dsp:txBody>
      <dsp:txXfrm>
        <a:off x="62083" y="810"/>
        <a:ext cx="3524101" cy="3524101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C0D129-2881-4980-93FD-A5A2D9BFD94B}">
      <dsp:nvSpPr>
        <dsp:cNvPr id="0" name=""/>
        <dsp:cNvSpPr/>
      </dsp:nvSpPr>
      <dsp:spPr>
        <a:xfrm>
          <a:off x="0" y="0"/>
          <a:ext cx="4937125" cy="493712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1E6008-D71C-48DB-AB8F-4981D3A2A5C8}">
      <dsp:nvSpPr>
        <dsp:cNvPr id="0" name=""/>
        <dsp:cNvSpPr/>
      </dsp:nvSpPr>
      <dsp:spPr>
        <a:xfrm>
          <a:off x="2468562" y="0"/>
          <a:ext cx="5761037" cy="493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per la vita personale in vista del vivere da cristiani nella società</a:t>
          </a:r>
          <a:endParaRPr lang="it-IT" sz="2600" kern="1200" dirty="0"/>
        </a:p>
      </dsp:txBody>
      <dsp:txXfrm>
        <a:off x="2468562" y="0"/>
        <a:ext cx="5761037" cy="1481140"/>
      </dsp:txXfrm>
    </dsp:sp>
    <dsp:sp modelId="{03E30C88-2E07-48AE-8607-5DC76B1C4FAF}">
      <dsp:nvSpPr>
        <dsp:cNvPr id="0" name=""/>
        <dsp:cNvSpPr/>
      </dsp:nvSpPr>
      <dsp:spPr>
        <a:xfrm>
          <a:off x="863998" y="1481140"/>
          <a:ext cx="3209128" cy="320912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A50D13-9FB4-4835-AB3F-488CD9AE620E}">
      <dsp:nvSpPr>
        <dsp:cNvPr id="0" name=""/>
        <dsp:cNvSpPr/>
      </dsp:nvSpPr>
      <dsp:spPr>
        <a:xfrm>
          <a:off x="2468562" y="1481140"/>
          <a:ext cx="5761037" cy="32091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per l’impegno esplicito di umanizzazione ed evangelizzazione dei luoghi dove si è chiamati a vivere ogni giorno</a:t>
          </a:r>
          <a:endParaRPr lang="it-IT" sz="2600" kern="1200" dirty="0"/>
        </a:p>
      </dsp:txBody>
      <dsp:txXfrm>
        <a:off x="2468562" y="1481140"/>
        <a:ext cx="5761037" cy="1481135"/>
      </dsp:txXfrm>
    </dsp:sp>
    <dsp:sp modelId="{3FC0C71C-C8C2-4FF0-9D5E-24470E035C8B}">
      <dsp:nvSpPr>
        <dsp:cNvPr id="0" name=""/>
        <dsp:cNvSpPr/>
      </dsp:nvSpPr>
      <dsp:spPr>
        <a:xfrm>
          <a:off x="1727994" y="2962276"/>
          <a:ext cx="1481136" cy="148113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C535E6-B07C-4F17-A326-691D30EB9A89}">
      <dsp:nvSpPr>
        <dsp:cNvPr id="0" name=""/>
        <dsp:cNvSpPr/>
      </dsp:nvSpPr>
      <dsp:spPr>
        <a:xfrm>
          <a:off x="2468562" y="2962276"/>
          <a:ext cx="5761037" cy="14811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per l’impegno sociale e politico</a:t>
          </a:r>
          <a:endParaRPr lang="it-IT" sz="2600" kern="1200" dirty="0"/>
        </a:p>
      </dsp:txBody>
      <dsp:txXfrm>
        <a:off x="2468562" y="2962276"/>
        <a:ext cx="5761037" cy="1481136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89609C-4529-4803-89BC-C934B0772628}">
      <dsp:nvSpPr>
        <dsp:cNvPr id="0" name=""/>
        <dsp:cNvSpPr/>
      </dsp:nvSpPr>
      <dsp:spPr>
        <a:xfrm>
          <a:off x="2881364" y="1410451"/>
          <a:ext cx="5286151" cy="352586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/>
            <a:t>Annuncio e alla testimonianza del Vangelo</a:t>
          </a:r>
          <a:r>
            <a:rPr lang="it-IT" sz="3000" kern="1200" dirty="0" smtClean="0"/>
            <a:t> nei vari ambiti della vita sociale «confrontando il messaggio evangelico con le realtà sociali» (</a:t>
          </a:r>
          <a:r>
            <a:rPr lang="it-IT" sz="3000" i="1" kern="1200" dirty="0" smtClean="0"/>
            <a:t>Compendio</a:t>
          </a:r>
          <a:r>
            <a:rPr lang="it-IT" sz="3000" kern="1200" dirty="0" smtClean="0"/>
            <a:t>, 526). </a:t>
          </a:r>
          <a:endParaRPr lang="it-IT" sz="3000" kern="1200" dirty="0"/>
        </a:p>
      </dsp:txBody>
      <dsp:txXfrm>
        <a:off x="3727148" y="1410451"/>
        <a:ext cx="4440367" cy="3525863"/>
      </dsp:txXfrm>
    </dsp:sp>
    <dsp:sp modelId="{5926C91E-DFE7-4AE7-9384-BECAD6614596}">
      <dsp:nvSpPr>
        <dsp:cNvPr id="0" name=""/>
        <dsp:cNvSpPr/>
      </dsp:nvSpPr>
      <dsp:spPr>
        <a:xfrm>
          <a:off x="62083" y="810"/>
          <a:ext cx="3524101" cy="3524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3.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Evangelizzazione</a:t>
          </a:r>
          <a:endParaRPr lang="it-IT" sz="2800" kern="1200" dirty="0"/>
        </a:p>
      </dsp:txBody>
      <dsp:txXfrm>
        <a:off x="62083" y="810"/>
        <a:ext cx="3524101" cy="3524101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C0D129-2881-4980-93FD-A5A2D9BFD94B}">
      <dsp:nvSpPr>
        <dsp:cNvPr id="0" name=""/>
        <dsp:cNvSpPr/>
      </dsp:nvSpPr>
      <dsp:spPr>
        <a:xfrm>
          <a:off x="0" y="87403"/>
          <a:ext cx="4937760" cy="493776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1E6008-D71C-48DB-AB8F-4981D3A2A5C8}">
      <dsp:nvSpPr>
        <dsp:cNvPr id="0" name=""/>
        <dsp:cNvSpPr/>
      </dsp:nvSpPr>
      <dsp:spPr>
        <a:xfrm>
          <a:off x="2468880" y="87403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ricerca e discernimento, alla luce della Parola di Dio, della DSC, con l’apporto delle diverse competenze </a:t>
          </a:r>
          <a:endParaRPr lang="it-IT" sz="2200" kern="1200" dirty="0"/>
        </a:p>
      </dsp:txBody>
      <dsp:txXfrm>
        <a:off x="2468880" y="87403"/>
        <a:ext cx="5760719" cy="1049273"/>
      </dsp:txXfrm>
    </dsp:sp>
    <dsp:sp modelId="{03E30C88-2E07-48AE-8607-5DC76B1C4FAF}">
      <dsp:nvSpPr>
        <dsp:cNvPr id="0" name=""/>
        <dsp:cNvSpPr/>
      </dsp:nvSpPr>
      <dsp:spPr>
        <a:xfrm>
          <a:off x="648080" y="1136677"/>
          <a:ext cx="3641598" cy="364159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A50D13-9FB4-4835-AB3F-488CD9AE620E}">
      <dsp:nvSpPr>
        <dsp:cNvPr id="0" name=""/>
        <dsp:cNvSpPr/>
      </dsp:nvSpPr>
      <dsp:spPr>
        <a:xfrm>
          <a:off x="2468880" y="1136677"/>
          <a:ext cx="5760719" cy="3641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dialogo con soggetti e istituzioni</a:t>
          </a:r>
          <a:endParaRPr lang="it-IT" sz="2200" kern="1200" dirty="0"/>
        </a:p>
      </dsp:txBody>
      <dsp:txXfrm>
        <a:off x="2468880" y="1136677"/>
        <a:ext cx="5760719" cy="1049274"/>
      </dsp:txXfrm>
    </dsp:sp>
    <dsp:sp modelId="{3FC0C71C-C8C2-4FF0-9D5E-24470E035C8B}">
      <dsp:nvSpPr>
        <dsp:cNvPr id="0" name=""/>
        <dsp:cNvSpPr/>
      </dsp:nvSpPr>
      <dsp:spPr>
        <a:xfrm>
          <a:off x="1296162" y="2185951"/>
          <a:ext cx="2345436" cy="234543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C535E6-B07C-4F17-A326-691D30EB9A89}">
      <dsp:nvSpPr>
        <dsp:cNvPr id="0" name=""/>
        <dsp:cNvSpPr/>
      </dsp:nvSpPr>
      <dsp:spPr>
        <a:xfrm>
          <a:off x="2468880" y="2185951"/>
          <a:ext cx="5760719" cy="2345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annuncio dell’istanza etica e antropologica denuncia delle negazioni di tali istanze</a:t>
          </a:r>
          <a:endParaRPr lang="it-IT" sz="2200" b="0" kern="1200" dirty="0"/>
        </a:p>
      </dsp:txBody>
      <dsp:txXfrm>
        <a:off x="2468880" y="2185951"/>
        <a:ext cx="5760719" cy="1049274"/>
      </dsp:txXfrm>
    </dsp:sp>
    <dsp:sp modelId="{1A8678BA-7B0B-4415-98FC-BE3BAF9936BE}">
      <dsp:nvSpPr>
        <dsp:cNvPr id="0" name=""/>
        <dsp:cNvSpPr/>
      </dsp:nvSpPr>
      <dsp:spPr>
        <a:xfrm>
          <a:off x="1944243" y="3235225"/>
          <a:ext cx="1049274" cy="104927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8B6E3C3-92B4-461D-A45E-A19037F48E5A}">
      <dsp:nvSpPr>
        <dsp:cNvPr id="0" name=""/>
        <dsp:cNvSpPr/>
      </dsp:nvSpPr>
      <dsp:spPr>
        <a:xfrm>
          <a:off x="2468880" y="3235225"/>
          <a:ext cx="5760719" cy="1049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smtClean="0"/>
            <a:t>proposta culturale cristianamente ispirata in vari ambiti</a:t>
          </a:r>
          <a:endParaRPr lang="it-IT" sz="2200" kern="1200" dirty="0"/>
        </a:p>
      </dsp:txBody>
      <dsp:txXfrm>
        <a:off x="2468880" y="3235225"/>
        <a:ext cx="5760719" cy="1049274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89609C-4529-4803-89BC-C934B0772628}">
      <dsp:nvSpPr>
        <dsp:cNvPr id="0" name=""/>
        <dsp:cNvSpPr/>
      </dsp:nvSpPr>
      <dsp:spPr>
        <a:xfrm>
          <a:off x="2881364" y="1410451"/>
          <a:ext cx="5286151" cy="352586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/>
            <a:t>Opere, attività, sinergie</a:t>
          </a:r>
          <a:r>
            <a:rPr lang="it-IT" sz="3200" kern="1200" dirty="0" smtClean="0"/>
            <a:t>, in cui vengono progettate azioni puntuali o strutturate per rinnovare le realtà sociali (cfr. </a:t>
          </a:r>
          <a:r>
            <a:rPr lang="it-IT" sz="3200" i="1" kern="1200" dirty="0" smtClean="0"/>
            <a:t>Compendio</a:t>
          </a:r>
          <a:r>
            <a:rPr lang="it-IT" sz="3200" kern="1200" dirty="0" smtClean="0"/>
            <a:t>, 526).</a:t>
          </a:r>
          <a:endParaRPr lang="it-IT" sz="3200" kern="1200" dirty="0"/>
        </a:p>
      </dsp:txBody>
      <dsp:txXfrm>
        <a:off x="3727148" y="1410451"/>
        <a:ext cx="4440367" cy="3525863"/>
      </dsp:txXfrm>
    </dsp:sp>
    <dsp:sp modelId="{5926C91E-DFE7-4AE7-9384-BECAD6614596}">
      <dsp:nvSpPr>
        <dsp:cNvPr id="0" name=""/>
        <dsp:cNvSpPr/>
      </dsp:nvSpPr>
      <dsp:spPr>
        <a:xfrm>
          <a:off x="62083" y="810"/>
          <a:ext cx="3524101" cy="3524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500" kern="1200" dirty="0" smtClean="0"/>
            <a:t>4.</a:t>
          </a:r>
        </a:p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500" kern="1200" dirty="0" smtClean="0"/>
            <a:t>Azione sociale</a:t>
          </a:r>
          <a:endParaRPr lang="it-IT" sz="5500" kern="1200" dirty="0"/>
        </a:p>
      </dsp:txBody>
      <dsp:txXfrm>
        <a:off x="62083" y="810"/>
        <a:ext cx="3524101" cy="3524101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C0D129-2881-4980-93FD-A5A2D9BFD94B}">
      <dsp:nvSpPr>
        <dsp:cNvPr id="0" name=""/>
        <dsp:cNvSpPr/>
      </dsp:nvSpPr>
      <dsp:spPr>
        <a:xfrm>
          <a:off x="0" y="87403"/>
          <a:ext cx="4937760" cy="493776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1E6008-D71C-48DB-AB8F-4981D3A2A5C8}">
      <dsp:nvSpPr>
        <dsp:cNvPr id="0" name=""/>
        <dsp:cNvSpPr/>
      </dsp:nvSpPr>
      <dsp:spPr>
        <a:xfrm>
          <a:off x="2468880" y="87403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che le comunità hanno generano e svolgono in proprio: carità, assistenza, educazione ed istruzione, cooperazione sociale ed economica, salute</a:t>
          </a:r>
          <a:endParaRPr lang="it-IT" sz="2400" kern="1200" dirty="0"/>
        </a:p>
      </dsp:txBody>
      <dsp:txXfrm>
        <a:off x="2468880" y="87403"/>
        <a:ext cx="5760719" cy="1481331"/>
      </dsp:txXfrm>
    </dsp:sp>
    <dsp:sp modelId="{03E30C88-2E07-48AE-8607-5DC76B1C4FAF}">
      <dsp:nvSpPr>
        <dsp:cNvPr id="0" name=""/>
        <dsp:cNvSpPr/>
      </dsp:nvSpPr>
      <dsp:spPr>
        <a:xfrm>
          <a:off x="864109" y="1568735"/>
          <a:ext cx="3209540" cy="320954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A50D13-9FB4-4835-AB3F-488CD9AE620E}">
      <dsp:nvSpPr>
        <dsp:cNvPr id="0" name=""/>
        <dsp:cNvSpPr/>
      </dsp:nvSpPr>
      <dsp:spPr>
        <a:xfrm>
          <a:off x="2468880" y="1568735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che i cristiani compiono in forma associata</a:t>
          </a:r>
          <a:endParaRPr lang="it-IT" sz="2400" kern="1200" dirty="0"/>
        </a:p>
      </dsp:txBody>
      <dsp:txXfrm>
        <a:off x="2468880" y="1568735"/>
        <a:ext cx="5760719" cy="1481326"/>
      </dsp:txXfrm>
    </dsp:sp>
    <dsp:sp modelId="{3FC0C71C-C8C2-4FF0-9D5E-24470E035C8B}">
      <dsp:nvSpPr>
        <dsp:cNvPr id="0" name=""/>
        <dsp:cNvSpPr/>
      </dsp:nvSpPr>
      <dsp:spPr>
        <a:xfrm>
          <a:off x="1728216" y="3050061"/>
          <a:ext cx="1481326" cy="14813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C535E6-B07C-4F17-A326-691D30EB9A89}">
      <dsp:nvSpPr>
        <dsp:cNvPr id="0" name=""/>
        <dsp:cNvSpPr/>
      </dsp:nvSpPr>
      <dsp:spPr>
        <a:xfrm>
          <a:off x="2468880" y="3050061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0" kern="1200" dirty="0" smtClean="0"/>
            <a:t>che i cristiani compiono nella loro responsabilità personale</a:t>
          </a:r>
          <a:endParaRPr lang="it-IT" sz="2400" b="0" kern="1200" dirty="0"/>
        </a:p>
      </dsp:txBody>
      <dsp:txXfrm>
        <a:off x="2468880" y="3050061"/>
        <a:ext cx="5760719" cy="1481326"/>
      </dsp:txXfrm>
    </dsp:sp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B5130B-636B-4A22-B3B3-715742BC0737}">
      <dsp:nvSpPr>
        <dsp:cNvPr id="0" name=""/>
        <dsp:cNvSpPr/>
      </dsp:nvSpPr>
      <dsp:spPr>
        <a:xfrm>
          <a:off x="3232770" y="659"/>
          <a:ext cx="1764059" cy="11466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200" kern="1200" dirty="0" smtClean="0"/>
            <a:t>Competenza</a:t>
          </a:r>
        </a:p>
      </dsp:txBody>
      <dsp:txXfrm>
        <a:off x="3232770" y="659"/>
        <a:ext cx="1764059" cy="1146638"/>
      </dsp:txXfrm>
    </dsp:sp>
    <dsp:sp modelId="{B6DCEAE0-D030-464F-91B3-42D685A58ED9}">
      <dsp:nvSpPr>
        <dsp:cNvPr id="0" name=""/>
        <dsp:cNvSpPr/>
      </dsp:nvSpPr>
      <dsp:spPr>
        <a:xfrm>
          <a:off x="2220215" y="573978"/>
          <a:ext cx="3789168" cy="3789168"/>
        </a:xfrm>
        <a:custGeom>
          <a:avLst/>
          <a:gdLst/>
          <a:ahLst/>
          <a:cxnLst/>
          <a:rect l="0" t="0" r="0" b="0"/>
          <a:pathLst>
            <a:path>
              <a:moveTo>
                <a:pt x="2789324" y="224587"/>
              </a:moveTo>
              <a:arcTo wR="1894584" hR="1894584" stAng="17890874" swAng="262615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32EDC-2680-4CF9-BA84-EE6967F40924}">
      <dsp:nvSpPr>
        <dsp:cNvPr id="0" name=""/>
        <dsp:cNvSpPr/>
      </dsp:nvSpPr>
      <dsp:spPr>
        <a:xfrm>
          <a:off x="5127354" y="1895243"/>
          <a:ext cx="1764059" cy="11466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200" kern="1200" dirty="0" smtClean="0"/>
            <a:t>Convinzione</a:t>
          </a:r>
        </a:p>
      </dsp:txBody>
      <dsp:txXfrm>
        <a:off x="5127354" y="1895243"/>
        <a:ext cx="1764059" cy="1146638"/>
      </dsp:txXfrm>
    </dsp:sp>
    <dsp:sp modelId="{AEE0B258-6BAD-4C9B-96F6-B68CB6C9A753}">
      <dsp:nvSpPr>
        <dsp:cNvPr id="0" name=""/>
        <dsp:cNvSpPr/>
      </dsp:nvSpPr>
      <dsp:spPr>
        <a:xfrm>
          <a:off x="2220215" y="573978"/>
          <a:ext cx="3789168" cy="3789168"/>
        </a:xfrm>
        <a:custGeom>
          <a:avLst/>
          <a:gdLst/>
          <a:ahLst/>
          <a:cxnLst/>
          <a:rect l="0" t="0" r="0" b="0"/>
          <a:pathLst>
            <a:path>
              <a:moveTo>
                <a:pt x="3695932" y="2481602"/>
              </a:moveTo>
              <a:arcTo wR="1894584" hR="1894584" stAng="1082976" swAng="262615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D9033-C156-4BA9-8181-04F0F329F5A4}">
      <dsp:nvSpPr>
        <dsp:cNvPr id="0" name=""/>
        <dsp:cNvSpPr/>
      </dsp:nvSpPr>
      <dsp:spPr>
        <a:xfrm>
          <a:off x="3232770" y="3789827"/>
          <a:ext cx="1764059" cy="114663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200" kern="1200" dirty="0" smtClean="0"/>
            <a:t>Creatività</a:t>
          </a:r>
        </a:p>
      </dsp:txBody>
      <dsp:txXfrm>
        <a:off x="3232770" y="3789827"/>
        <a:ext cx="1764059" cy="1146638"/>
      </dsp:txXfrm>
    </dsp:sp>
    <dsp:sp modelId="{208F0572-C7F0-4446-8864-EFBBC5863369}">
      <dsp:nvSpPr>
        <dsp:cNvPr id="0" name=""/>
        <dsp:cNvSpPr/>
      </dsp:nvSpPr>
      <dsp:spPr>
        <a:xfrm>
          <a:off x="2220215" y="573978"/>
          <a:ext cx="3789168" cy="3789168"/>
        </a:xfrm>
        <a:custGeom>
          <a:avLst/>
          <a:gdLst/>
          <a:ahLst/>
          <a:cxnLst/>
          <a:rect l="0" t="0" r="0" b="0"/>
          <a:pathLst>
            <a:path>
              <a:moveTo>
                <a:pt x="999843" y="3564580"/>
              </a:moveTo>
              <a:arcTo wR="1894584" hR="1894584" stAng="7090874" swAng="262615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743F0-85A8-42C4-A26A-77831F6363F9}">
      <dsp:nvSpPr>
        <dsp:cNvPr id="0" name=""/>
        <dsp:cNvSpPr/>
      </dsp:nvSpPr>
      <dsp:spPr>
        <a:xfrm>
          <a:off x="1338186" y="1895243"/>
          <a:ext cx="1764059" cy="11466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200" kern="1200" dirty="0" smtClean="0"/>
            <a:t>Coraggio</a:t>
          </a:r>
        </a:p>
      </dsp:txBody>
      <dsp:txXfrm>
        <a:off x="1338186" y="1895243"/>
        <a:ext cx="1764059" cy="1146638"/>
      </dsp:txXfrm>
    </dsp:sp>
    <dsp:sp modelId="{010A68DA-DC8A-410D-920A-2508FCC7092B}">
      <dsp:nvSpPr>
        <dsp:cNvPr id="0" name=""/>
        <dsp:cNvSpPr/>
      </dsp:nvSpPr>
      <dsp:spPr>
        <a:xfrm>
          <a:off x="2220215" y="573978"/>
          <a:ext cx="3789168" cy="3789168"/>
        </a:xfrm>
        <a:custGeom>
          <a:avLst/>
          <a:gdLst/>
          <a:ahLst/>
          <a:cxnLst/>
          <a:rect l="0" t="0" r="0" b="0"/>
          <a:pathLst>
            <a:path>
              <a:moveTo>
                <a:pt x="93235" y="1307565"/>
              </a:moveTo>
              <a:arcTo wR="1894584" hR="1894584" stAng="11882976" swAng="262615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D93B02-8DDB-4CD5-B4EC-39632BEC7757}">
      <dsp:nvSpPr>
        <dsp:cNvPr id="0" name=""/>
        <dsp:cNvSpPr/>
      </dsp:nvSpPr>
      <dsp:spPr>
        <a:xfrm>
          <a:off x="1647527" y="1289"/>
          <a:ext cx="4934545" cy="4934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La Pastorale sociale</a:t>
          </a:r>
          <a:endParaRPr lang="it-IT" sz="6500" kern="1200" dirty="0"/>
        </a:p>
      </dsp:txBody>
      <dsp:txXfrm>
        <a:off x="1647527" y="1289"/>
        <a:ext cx="4934545" cy="493454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00529B-4AC4-4514-82A2-42DB708334AE}">
      <dsp:nvSpPr>
        <dsp:cNvPr id="0" name=""/>
        <dsp:cNvSpPr/>
      </dsp:nvSpPr>
      <dsp:spPr>
        <a:xfrm>
          <a:off x="0" y="880"/>
          <a:ext cx="8229600" cy="17733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400" kern="1200" dirty="0" smtClean="0"/>
            <a:t>La pastorale sociale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400" kern="1200" dirty="0" smtClean="0"/>
            <a:t>in una comunità cristiana</a:t>
          </a:r>
          <a:endParaRPr lang="it-IT" sz="4400" kern="1200" dirty="0"/>
        </a:p>
      </dsp:txBody>
      <dsp:txXfrm>
        <a:off x="0" y="880"/>
        <a:ext cx="8229600" cy="1773360"/>
      </dsp:txXfrm>
    </dsp:sp>
    <dsp:sp modelId="{0A221A3C-6BE2-47BB-9047-20EA67FAB7B6}">
      <dsp:nvSpPr>
        <dsp:cNvPr id="0" name=""/>
        <dsp:cNvSpPr/>
      </dsp:nvSpPr>
      <dsp:spPr>
        <a:xfrm>
          <a:off x="0" y="1774240"/>
          <a:ext cx="8229600" cy="25363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312928" bIns="352044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4400" kern="1200" dirty="0" smtClean="0"/>
            <a:t>Cos’è?</a:t>
          </a:r>
          <a:endParaRPr lang="it-IT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4400" kern="1200" dirty="0" smtClean="0"/>
            <a:t>Chi la fa?</a:t>
          </a:r>
          <a:endParaRPr lang="it-IT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4400" kern="1200" dirty="0" smtClean="0"/>
            <a:t>Come si fa</a:t>
          </a:r>
          <a:endParaRPr lang="it-IT" sz="4400" kern="1200" dirty="0"/>
        </a:p>
      </dsp:txBody>
      <dsp:txXfrm>
        <a:off x="0" y="1774240"/>
        <a:ext cx="8229600" cy="25363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8EF62B-3C36-4E71-959E-0BDEB4F69AE8}">
      <dsp:nvSpPr>
        <dsp:cNvPr id="0" name=""/>
        <dsp:cNvSpPr/>
      </dsp:nvSpPr>
      <dsp:spPr>
        <a:xfrm>
          <a:off x="2571" y="1001687"/>
          <a:ext cx="2507456" cy="9395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La pastorale sociale</a:t>
          </a:r>
          <a:endParaRPr lang="it-IT" sz="2700" kern="1200" dirty="0"/>
        </a:p>
      </dsp:txBody>
      <dsp:txXfrm>
        <a:off x="2571" y="1001687"/>
        <a:ext cx="2507456" cy="939593"/>
      </dsp:txXfrm>
    </dsp:sp>
    <dsp:sp modelId="{0A58811C-7F46-4642-9817-8602686A8A39}">
      <dsp:nvSpPr>
        <dsp:cNvPr id="0" name=""/>
        <dsp:cNvSpPr/>
      </dsp:nvSpPr>
      <dsp:spPr>
        <a:xfrm>
          <a:off x="2571" y="1941280"/>
          <a:ext cx="2507456" cy="199415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Definizione 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Impostazione teologica</a:t>
          </a:r>
          <a:endParaRPr lang="it-IT" sz="2700" kern="1200" dirty="0"/>
        </a:p>
      </dsp:txBody>
      <dsp:txXfrm>
        <a:off x="2571" y="1941280"/>
        <a:ext cx="2507456" cy="1994156"/>
      </dsp:txXfrm>
    </dsp:sp>
    <dsp:sp modelId="{4090B006-BC1D-43B3-BDDB-BCCA8815E2C4}">
      <dsp:nvSpPr>
        <dsp:cNvPr id="0" name=""/>
        <dsp:cNvSpPr/>
      </dsp:nvSpPr>
      <dsp:spPr>
        <a:xfrm>
          <a:off x="2861071" y="1001687"/>
          <a:ext cx="2507456" cy="9395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Il soggetto</a:t>
          </a:r>
          <a:endParaRPr lang="it-IT" sz="2700" kern="1200" dirty="0"/>
        </a:p>
      </dsp:txBody>
      <dsp:txXfrm>
        <a:off x="2861071" y="1001687"/>
        <a:ext cx="2507456" cy="939593"/>
      </dsp:txXfrm>
    </dsp:sp>
    <dsp:sp modelId="{99ED459D-5C39-4461-BECA-CCB9531DCDCA}">
      <dsp:nvSpPr>
        <dsp:cNvPr id="0" name=""/>
        <dsp:cNvSpPr/>
      </dsp:nvSpPr>
      <dsp:spPr>
        <a:xfrm>
          <a:off x="2861071" y="1941280"/>
          <a:ext cx="2507456" cy="199415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La comunità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I laici</a:t>
          </a:r>
          <a:endParaRPr lang="it-IT" sz="2700" kern="1200" dirty="0"/>
        </a:p>
      </dsp:txBody>
      <dsp:txXfrm>
        <a:off x="2861071" y="1941280"/>
        <a:ext cx="2507456" cy="1994156"/>
      </dsp:txXfrm>
    </dsp:sp>
    <dsp:sp modelId="{8D541DDB-AB60-458D-B031-2DF1CC8E1013}">
      <dsp:nvSpPr>
        <dsp:cNvPr id="0" name=""/>
        <dsp:cNvSpPr/>
      </dsp:nvSpPr>
      <dsp:spPr>
        <a:xfrm>
          <a:off x="5719571" y="1001687"/>
          <a:ext cx="2507456" cy="9395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I modi</a:t>
          </a:r>
          <a:endParaRPr lang="it-IT" sz="2700" kern="1200" dirty="0"/>
        </a:p>
      </dsp:txBody>
      <dsp:txXfrm>
        <a:off x="5719571" y="1001687"/>
        <a:ext cx="2507456" cy="939593"/>
      </dsp:txXfrm>
    </dsp:sp>
    <dsp:sp modelId="{8BC1F222-1168-4961-A2DA-C00627D59D73}">
      <dsp:nvSpPr>
        <dsp:cNvPr id="0" name=""/>
        <dsp:cNvSpPr/>
      </dsp:nvSpPr>
      <dsp:spPr>
        <a:xfrm>
          <a:off x="5719571" y="1941280"/>
          <a:ext cx="2507456" cy="199415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Ascolto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Formazione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Annuncio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Azione</a:t>
          </a:r>
          <a:endParaRPr lang="it-IT" sz="2700" kern="1200" dirty="0"/>
        </a:p>
      </dsp:txBody>
      <dsp:txXfrm>
        <a:off x="5719571" y="1941280"/>
        <a:ext cx="2507456" cy="199415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210321-6257-457E-8F1B-327D6350A84E}">
      <dsp:nvSpPr>
        <dsp:cNvPr id="0" name=""/>
        <dsp:cNvSpPr/>
      </dsp:nvSpPr>
      <dsp:spPr>
        <a:xfrm>
          <a:off x="0" y="278419"/>
          <a:ext cx="8229600" cy="26495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b="1" kern="1200" dirty="0" smtClean="0"/>
            <a:t>«L’espressione viva e concreta di una Chiesa pienamente consapevole della propria missione evangelizzatrice</a:t>
          </a:r>
          <a:r>
            <a:rPr lang="it-IT" sz="3500" kern="1200" dirty="0" smtClean="0"/>
            <a:t> delle realtà sociali, economiche, culturali e politiche del mondo»</a:t>
          </a:r>
          <a:endParaRPr lang="it-IT" sz="3500" kern="1200" dirty="0"/>
        </a:p>
      </dsp:txBody>
      <dsp:txXfrm>
        <a:off x="0" y="278419"/>
        <a:ext cx="8229600" cy="2649510"/>
      </dsp:txXfrm>
    </dsp:sp>
    <dsp:sp modelId="{61152667-E8B7-4F42-BAA0-D075A27DA285}">
      <dsp:nvSpPr>
        <dsp:cNvPr id="0" name=""/>
        <dsp:cNvSpPr/>
      </dsp:nvSpPr>
      <dsp:spPr>
        <a:xfrm>
          <a:off x="0" y="2927929"/>
          <a:ext cx="8229600" cy="15371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(</a:t>
          </a:r>
          <a:r>
            <a:rPr lang="it-IT" sz="2400" i="1" kern="1200" dirty="0" smtClean="0"/>
            <a:t>Compendio della Dottrina sociale della Chiesa</a:t>
          </a:r>
          <a:r>
            <a:rPr lang="it-IT" sz="2400" kern="1200" dirty="0" smtClean="0"/>
            <a:t>, 524)</a:t>
          </a:r>
          <a:endParaRPr lang="it-IT" sz="2400" kern="1200" dirty="0"/>
        </a:p>
      </dsp:txBody>
      <dsp:txXfrm>
        <a:off x="0" y="2927929"/>
        <a:ext cx="8229600" cy="153719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56DE38-D7AB-42E1-B250-2B87C566ABEC}">
      <dsp:nvSpPr>
        <dsp:cNvPr id="0" name=""/>
        <dsp:cNvSpPr/>
      </dsp:nvSpPr>
      <dsp:spPr>
        <a:xfrm>
          <a:off x="0" y="31518"/>
          <a:ext cx="8229600" cy="15675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400" b="1" kern="1200" dirty="0" smtClean="0"/>
            <a:t>Valenza “sociale e politica” </a:t>
          </a:r>
          <a:r>
            <a:rPr lang="it-IT" sz="4400" b="0" kern="1200" dirty="0" smtClean="0"/>
            <a:t>di tutta la fede cristiana</a:t>
          </a:r>
          <a:endParaRPr lang="it-IT" sz="4400" b="0" kern="1200" dirty="0"/>
        </a:p>
      </dsp:txBody>
      <dsp:txXfrm>
        <a:off x="0" y="31518"/>
        <a:ext cx="8229600" cy="1567529"/>
      </dsp:txXfrm>
    </dsp:sp>
    <dsp:sp modelId="{05C955F5-CBA3-4515-9594-0A298481BCE7}">
      <dsp:nvSpPr>
        <dsp:cNvPr id="0" name=""/>
        <dsp:cNvSpPr/>
      </dsp:nvSpPr>
      <dsp:spPr>
        <a:xfrm>
          <a:off x="0" y="1630567"/>
          <a:ext cx="8229600" cy="165935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100" kern="1200" dirty="0" err="1" smtClean="0"/>
            <a:t>…di</a:t>
          </a:r>
          <a:r>
            <a:rPr lang="it-IT" sz="3100" kern="1200" dirty="0" smtClean="0"/>
            <a:t> ogni verità di fede proclamata, celebrata, vissuta: creazione, incarnazione, pasqua, parusia, preghiera, perdono</a:t>
          </a:r>
          <a:endParaRPr lang="it-IT" sz="3100" kern="1200" dirty="0"/>
        </a:p>
      </dsp:txBody>
      <dsp:txXfrm>
        <a:off x="0" y="1630567"/>
        <a:ext cx="8229600" cy="165935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56DE38-D7AB-42E1-B250-2B87C566ABEC}">
      <dsp:nvSpPr>
        <dsp:cNvPr id="0" name=""/>
        <dsp:cNvSpPr/>
      </dsp:nvSpPr>
      <dsp:spPr>
        <a:xfrm>
          <a:off x="4018" y="-110025"/>
          <a:ext cx="8221563" cy="21114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400" b="0" kern="1200" dirty="0" smtClean="0"/>
            <a:t>Dimensione </a:t>
          </a:r>
          <a:r>
            <a:rPr lang="it-IT" sz="4400" b="1" kern="1200" dirty="0" smtClean="0"/>
            <a:t>trascendente</a:t>
          </a:r>
          <a:r>
            <a:rPr lang="it-IT" sz="4400" b="0" kern="1200" dirty="0" smtClean="0"/>
            <a:t> di ogni realtà umana, a partire dall’uomo</a:t>
          </a:r>
          <a:endParaRPr lang="it-IT" sz="4400" b="0" kern="1200" dirty="0"/>
        </a:p>
      </dsp:txBody>
      <dsp:txXfrm>
        <a:off x="4018" y="-110025"/>
        <a:ext cx="8221563" cy="2111400"/>
      </dsp:txXfrm>
    </dsp:sp>
    <dsp:sp modelId="{05C955F5-CBA3-4515-9594-0A298481BCE7}">
      <dsp:nvSpPr>
        <dsp:cNvPr id="0" name=""/>
        <dsp:cNvSpPr/>
      </dsp:nvSpPr>
      <dsp:spPr>
        <a:xfrm>
          <a:off x="8036" y="2001374"/>
          <a:ext cx="8221563" cy="21410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200" kern="1200" dirty="0" err="1" smtClean="0"/>
            <a:t>…dimensione</a:t>
          </a:r>
          <a:r>
            <a:rPr lang="it-IT" sz="3200" kern="1200" dirty="0" smtClean="0"/>
            <a:t> innegabile, che permette di qualificare come “umane” tutte le realtà che fanno riferimento all’uomo (mai riducibile alla fattori materiali e quantificabili)</a:t>
          </a:r>
          <a:endParaRPr lang="it-IT" sz="3200" kern="1200" dirty="0"/>
        </a:p>
      </dsp:txBody>
      <dsp:txXfrm>
        <a:off x="8036" y="2001374"/>
        <a:ext cx="8221563" cy="214109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210321-6257-457E-8F1B-327D6350A84E}">
      <dsp:nvSpPr>
        <dsp:cNvPr id="0" name=""/>
        <dsp:cNvSpPr/>
      </dsp:nvSpPr>
      <dsp:spPr>
        <a:xfrm>
          <a:off x="0" y="245344"/>
          <a:ext cx="8229600" cy="28474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0" kern="1200" dirty="0" smtClean="0"/>
            <a:t>Compito di </a:t>
          </a:r>
          <a:r>
            <a:rPr lang="it-IT" sz="3200" b="1" kern="1200" dirty="0" smtClean="0"/>
            <a:t>evangelizzare</a:t>
          </a:r>
          <a:r>
            <a:rPr lang="it-IT" sz="3200" b="0" kern="1200" dirty="0" smtClean="0"/>
            <a:t> la persona umana, come anche il lavoro, l’economia, la società, la politica, la cultura, ecc., cioè </a:t>
          </a:r>
          <a:r>
            <a:rPr lang="it-IT" sz="3200" b="1" kern="1200" dirty="0" smtClean="0"/>
            <a:t>evidenziare quella dimensione trascendente, o spirituale</a:t>
          </a:r>
          <a:r>
            <a:rPr lang="it-IT" sz="3200" b="0" kern="1200" dirty="0" smtClean="0"/>
            <a:t> insita in ogni realtà umana, e così di salvaguardarne la dignità integrale.  </a:t>
          </a:r>
          <a:endParaRPr lang="it-IT" sz="3200" b="0" kern="1200" dirty="0"/>
        </a:p>
      </dsp:txBody>
      <dsp:txXfrm>
        <a:off x="0" y="245344"/>
        <a:ext cx="8229600" cy="2847420"/>
      </dsp:txXfrm>
    </dsp:sp>
    <dsp:sp modelId="{61152667-E8B7-4F42-BAA0-D075A27DA285}">
      <dsp:nvSpPr>
        <dsp:cNvPr id="0" name=""/>
        <dsp:cNvSpPr/>
      </dsp:nvSpPr>
      <dsp:spPr>
        <a:xfrm>
          <a:off x="0" y="3092764"/>
          <a:ext cx="8229600" cy="140544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b="1" kern="1200" dirty="0" smtClean="0"/>
            <a:t>...è questa “la parola” che la Chiesa ritiene, come suo dovere, di dire, interloquendo con tutte le altre “parole”</a:t>
          </a:r>
          <a:endParaRPr lang="it-IT" sz="2400" kern="1200" dirty="0"/>
        </a:p>
      </dsp:txBody>
      <dsp:txXfrm>
        <a:off x="0" y="3092764"/>
        <a:ext cx="8229600" cy="140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D4C97-FF1B-4475-977E-E411C6167906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57157-BE7F-4C5E-885A-F51DF091E9D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0D86E-33BB-453C-A740-1F3702F72E6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DDC8B-BB57-47DC-8B04-3DAECCDA7F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DDC8B-BB57-47DC-8B04-3DAECCDA7F4E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0D3A9C-A9E6-4EC3-8C1E-A5612530F5B4}" type="datetimeFigureOut">
              <a:rPr lang="it-IT" smtClean="0"/>
              <a:pPr/>
              <a:t>25/04/2013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8BB91C-722E-4F74-A09E-71DA8690BAE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87624" y="3717032"/>
            <a:ext cx="6858000" cy="990600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La pastorale sociale </a:t>
            </a:r>
            <a:br>
              <a:rPr lang="it-IT" sz="4000" b="1" dirty="0" smtClean="0"/>
            </a:br>
            <a:r>
              <a:rPr lang="it-IT" sz="4000" b="1" dirty="0" smtClean="0"/>
              <a:t>e i suoi ambiti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Modulo “sette” </a:t>
            </a:r>
            <a:r>
              <a:rPr lang="it-IT" i="1" dirty="0" smtClean="0"/>
              <a:t>Essere chiesa nel mondo e per il mondo</a:t>
            </a:r>
            <a:endParaRPr lang="it-IT" i="1" dirty="0"/>
          </a:p>
        </p:txBody>
      </p:sp>
      <p:pic>
        <p:nvPicPr>
          <p:cNvPr id="4" name="Immagine 3" descr="p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340768"/>
            <a:ext cx="2133600" cy="2133600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FISP 2012-2013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pastorale sociale: evangelizzazione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412776"/>
          <a:ext cx="8229600" cy="4743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Riferimento essenziale della PS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soggetto della PS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Comunità soggetto: questione cruciale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relazione centrale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01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via della comunità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01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laici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laici corresponsabili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laici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laici collaboratori necessari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Incontro di oggi</a:t>
            </a:r>
            <a:endParaRPr lang="it-IT" dirty="0"/>
          </a:p>
        </p:txBody>
      </p:sp>
      <p:graphicFrame>
        <p:nvGraphicFramePr>
          <p:cNvPr id="14" name="Segnaposto contenuto 1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laici collaboratori necessari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Pastorale sociale nella prassi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comunità cristiana all’opera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Ascolto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comunità cristiana all’opera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Formazione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67544" y="1196752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comunità cristiana all’opera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Evangelizzazione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67544" y="119675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comunità cristiana all’opera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Azione sociale (opere)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67544" y="119675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Obiettivo della prima parte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una parola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Riflettere su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844824"/>
          <a:ext cx="8229600" cy="4311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Tre passaggi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pastorale sociale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412776"/>
          <a:ext cx="8229600" cy="4743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pastorale sociale: impostazione teologica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67544" y="1844824"/>
          <a:ext cx="8229600" cy="3289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pastorale sociale: impostazione teologica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67544" y="1628800"/>
          <a:ext cx="82296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629</TotalTime>
  <Words>1158</Words>
  <Application>Microsoft Office PowerPoint</Application>
  <PresentationFormat>Presentazione su schermo (4:3)</PresentationFormat>
  <Paragraphs>119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Satellite</vt:lpstr>
      <vt:lpstr>La pastorale sociale  e i suoi ambiti</vt:lpstr>
      <vt:lpstr>Incontro di oggi</vt:lpstr>
      <vt:lpstr>Obiettivo della prima parte</vt:lpstr>
      <vt:lpstr>In una parola</vt:lpstr>
      <vt:lpstr>Riflettere su</vt:lpstr>
      <vt:lpstr>Tre passaggi</vt:lpstr>
      <vt:lpstr>La pastorale sociale</vt:lpstr>
      <vt:lpstr>La pastorale sociale: impostazione teologica</vt:lpstr>
      <vt:lpstr>La pastorale sociale: impostazione teologica</vt:lpstr>
      <vt:lpstr>La pastorale sociale: evangelizzazione</vt:lpstr>
      <vt:lpstr>Riferimento essenziale della PS</vt:lpstr>
      <vt:lpstr>Il soggetto della PS</vt:lpstr>
      <vt:lpstr>Comunità soggetto: questione cruciale </vt:lpstr>
      <vt:lpstr>La relazione centrale</vt:lpstr>
      <vt:lpstr>La via della comunità</vt:lpstr>
      <vt:lpstr>I laici</vt:lpstr>
      <vt:lpstr>I laici corresponsabili</vt:lpstr>
      <vt:lpstr>I laici</vt:lpstr>
      <vt:lpstr>I laici collaboratori necessari</vt:lpstr>
      <vt:lpstr>I laici collaboratori necessari</vt:lpstr>
      <vt:lpstr>La Pastorale sociale nella prassi</vt:lpstr>
      <vt:lpstr>La comunità cristiana all’opera</vt:lpstr>
      <vt:lpstr>1. Ascolto</vt:lpstr>
      <vt:lpstr>La comunità cristiana all’opera</vt:lpstr>
      <vt:lpstr>2. Formazione</vt:lpstr>
      <vt:lpstr>La comunità cristiana all’opera</vt:lpstr>
      <vt:lpstr>4. Evangelizzazione</vt:lpstr>
      <vt:lpstr>La comunità cristiana all’opera</vt:lpstr>
      <vt:lpstr>4. Azione sociale (opere)</vt:lpstr>
      <vt:lpstr>Conclusione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pastorale sociale e i suoi ambiti</dc:title>
  <dc:creator>Marco</dc:creator>
  <cp:lastModifiedBy>Marco</cp:lastModifiedBy>
  <cp:revision>38</cp:revision>
  <dcterms:created xsi:type="dcterms:W3CDTF">2013-04-22T08:07:00Z</dcterms:created>
  <dcterms:modified xsi:type="dcterms:W3CDTF">2013-04-25T17:56:24Z</dcterms:modified>
</cp:coreProperties>
</file>